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3"/>
    <p:sldId id="276" r:id="rId5"/>
    <p:sldId id="299" r:id="rId6"/>
    <p:sldId id="285" r:id="rId7"/>
    <p:sldId id="277" r:id="rId8"/>
    <p:sldId id="292" r:id="rId9"/>
    <p:sldId id="274" r:id="rId10"/>
    <p:sldId id="293" r:id="rId11"/>
    <p:sldId id="280" r:id="rId12"/>
    <p:sldId id="308" r:id="rId13"/>
    <p:sldId id="281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90"/>
        <p:guide pos="2866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27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0EB1EE-7E92-49D6-9C04-727825BE5040}" type="doc">
      <dgm:prSet loTypeId="urn:microsoft.com/office/officeart/2005/8/layout/equation2#1" loCatId="process" qsTypeId="urn:microsoft.com/office/officeart/2005/8/quickstyle/simple1#1" qsCatId="simple" csTypeId="urn:microsoft.com/office/officeart/2005/8/colors/accent1_2#1" csCatId="accent1" phldr="1"/>
      <dgm:spPr/>
    </dgm:pt>
    <dgm:pt modelId="{9E908B66-2048-4EE4-9266-007319129411}">
      <dgm:prSet phldrT="[文本]"/>
      <dgm:spPr/>
      <dgm:t>
        <a:bodyPr/>
        <a:lstStyle/>
        <a:p>
          <a:r>
            <a:rPr lang="zh-CN" altLang="en-US" dirty="0"/>
            <a:t>一次函数</a:t>
          </a:r>
        </a:p>
      </dgm:t>
    </dgm:pt>
    <dgm:pt modelId="{E388C67F-EDAF-413C-8372-FAFE9B38F66C}" cxnId="{B7DBFE8F-797E-46D7-902D-776AD4657B1B}" type="parTrans">
      <dgm:prSet/>
      <dgm:spPr/>
      <dgm:t>
        <a:bodyPr/>
        <a:lstStyle/>
        <a:p>
          <a:endParaRPr lang="zh-CN" altLang="en-US"/>
        </a:p>
      </dgm:t>
    </dgm:pt>
    <dgm:pt modelId="{FC81231D-5DA4-4F8B-B5D7-212A43877942}" cxnId="{B7DBFE8F-797E-46D7-902D-776AD4657B1B}" type="sibTrans">
      <dgm:prSet/>
      <dgm:spPr/>
      <dgm:t>
        <a:bodyPr/>
        <a:lstStyle/>
        <a:p>
          <a:endParaRPr lang="zh-CN" altLang="en-US"/>
        </a:p>
      </dgm:t>
    </dgm:pt>
    <dgm:pt modelId="{1FF962E8-3DCF-47A0-B52D-F98A9F40B37E}">
      <dgm:prSet phldrT="[文本]"/>
      <dgm:spPr/>
      <dgm:t>
        <a:bodyPr/>
        <a:lstStyle/>
        <a:p>
          <a:r>
            <a:rPr lang="zh-CN" altLang="en-US" dirty="0"/>
            <a:t>函数</a:t>
          </a:r>
        </a:p>
      </dgm:t>
    </dgm:pt>
    <dgm:pt modelId="{7D24C610-3C23-4FE5-9AFD-EBBB41740F8B}" cxnId="{D7BA60A1-21C2-49EA-BEE1-9F49C29E6EF7}" type="parTrans">
      <dgm:prSet/>
      <dgm:spPr/>
      <dgm:t>
        <a:bodyPr/>
        <a:lstStyle/>
        <a:p>
          <a:endParaRPr lang="zh-CN" altLang="en-US"/>
        </a:p>
      </dgm:t>
    </dgm:pt>
    <dgm:pt modelId="{7514C939-B4D3-40AF-96E0-70AFC1EFA920}" cxnId="{D7BA60A1-21C2-49EA-BEE1-9F49C29E6EF7}" type="sibTrans">
      <dgm:prSet/>
      <dgm:spPr/>
      <dgm:t>
        <a:bodyPr/>
        <a:lstStyle/>
        <a:p>
          <a:endParaRPr lang="zh-CN" altLang="en-US"/>
        </a:p>
      </dgm:t>
    </dgm:pt>
    <dgm:pt modelId="{B0E3603E-AAE6-4F85-BE8B-6F9B7AB59A87}">
      <dgm:prSet phldrT="[文本]"/>
      <dgm:spPr/>
      <dgm:t>
        <a:bodyPr/>
        <a:lstStyle/>
        <a:p>
          <a:r>
            <a:rPr lang="en-US" altLang="zh-CN" dirty="0" smtClean="0"/>
            <a:t>…</a:t>
          </a:r>
          <a:endParaRPr lang="zh-CN" altLang="en-US" dirty="0"/>
        </a:p>
      </dgm:t>
    </dgm:pt>
    <dgm:pt modelId="{6D51BB03-84CF-48DA-A5FC-17552670E902}" cxnId="{C7E046C8-CC86-499E-8679-87D32238E94E}" type="parTrans">
      <dgm:prSet/>
      <dgm:spPr/>
      <dgm:t>
        <a:bodyPr/>
        <a:lstStyle/>
        <a:p>
          <a:endParaRPr lang="zh-CN" altLang="en-US"/>
        </a:p>
      </dgm:t>
    </dgm:pt>
    <dgm:pt modelId="{ABC27025-87B4-4533-B905-0ACAFED226EC}" cxnId="{C7E046C8-CC86-499E-8679-87D32238E94E}" type="sibTrans">
      <dgm:prSet/>
      <dgm:spPr/>
      <dgm:t>
        <a:bodyPr/>
        <a:lstStyle/>
        <a:p>
          <a:endParaRPr lang="zh-CN" altLang="en-US"/>
        </a:p>
      </dgm:t>
    </dgm:pt>
    <dgm:pt modelId="{E02DAE2F-8D1A-4606-B56A-B70A982E1E7E}">
      <dgm:prSet phldrT="[文本]"/>
      <dgm:spPr/>
      <dgm:t>
        <a:bodyPr/>
        <a:lstStyle/>
        <a:p>
          <a:r>
            <a:rPr lang="zh-CN" altLang="en-US" dirty="0" smtClean="0"/>
            <a:t>反比例函数</a:t>
          </a:r>
          <a:endParaRPr lang="zh-CN" altLang="en-US" dirty="0"/>
        </a:p>
      </dgm:t>
    </dgm:pt>
    <dgm:pt modelId="{7030BD3D-167F-480D-8886-9DBD2B2D93F8}" cxnId="{F68890E8-CE26-451A-A66E-D82FC7D96B1C}" type="sibTrans">
      <dgm:prSet/>
      <dgm:spPr/>
      <dgm:t>
        <a:bodyPr/>
        <a:lstStyle/>
        <a:p>
          <a:endParaRPr lang="zh-CN" altLang="en-US"/>
        </a:p>
      </dgm:t>
    </dgm:pt>
    <dgm:pt modelId="{24135754-A090-4DE0-8A08-B6AD037A228D}" cxnId="{F68890E8-CE26-451A-A66E-D82FC7D96B1C}" type="parTrans">
      <dgm:prSet/>
      <dgm:spPr/>
      <dgm:t>
        <a:bodyPr/>
        <a:lstStyle/>
        <a:p>
          <a:endParaRPr lang="zh-CN" altLang="en-US"/>
        </a:p>
      </dgm:t>
    </dgm:pt>
    <dgm:pt modelId="{70DAC3BB-B9EF-4810-B53C-03BA2C5EC1AB}" type="pres">
      <dgm:prSet presAssocID="{F00EB1EE-7E92-49D6-9C04-727825BE5040}" presName="Name0" presStyleCnt="0">
        <dgm:presLayoutVars>
          <dgm:dir/>
          <dgm:resizeHandles val="exact"/>
        </dgm:presLayoutVars>
      </dgm:prSet>
      <dgm:spPr/>
    </dgm:pt>
    <dgm:pt modelId="{879078A5-FE1E-42C6-B4CF-B2204B0DDF27}" type="pres">
      <dgm:prSet presAssocID="{F00EB1EE-7E92-49D6-9C04-727825BE5040}" presName="vNodes" presStyleCnt="0"/>
      <dgm:spPr/>
    </dgm:pt>
    <dgm:pt modelId="{E81BCCD0-377A-497B-8E46-FFD6ED5FC332}" type="pres">
      <dgm:prSet presAssocID="{9E908B66-2048-4EE4-9266-00731912941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2D7894-7095-491A-BC6C-94D5DCA08C01}" type="pres">
      <dgm:prSet presAssocID="{FC81231D-5DA4-4F8B-B5D7-212A43877942}" presName="spacerT" presStyleCnt="0"/>
      <dgm:spPr/>
    </dgm:pt>
    <dgm:pt modelId="{5B95DEFF-969A-4207-8EDD-F38FAAD04B88}" type="pres">
      <dgm:prSet presAssocID="{FC81231D-5DA4-4F8B-B5D7-212A43877942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D357F597-ED44-4374-9A6E-485B2A167F52}" type="pres">
      <dgm:prSet presAssocID="{FC81231D-5DA4-4F8B-B5D7-212A43877942}" presName="spacerB" presStyleCnt="0"/>
      <dgm:spPr/>
    </dgm:pt>
    <dgm:pt modelId="{2514BBE2-A79B-439E-8D2F-DA2172F30420}" type="pres">
      <dgm:prSet presAssocID="{E02DAE2F-8D1A-4606-B56A-B70A982E1E7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BD4CA1-7414-41CF-9BF2-EB86512E334C}" type="pres">
      <dgm:prSet presAssocID="{7030BD3D-167F-480D-8886-9DBD2B2D93F8}" presName="spacerT" presStyleCnt="0"/>
      <dgm:spPr/>
    </dgm:pt>
    <dgm:pt modelId="{23AD8D37-022F-437D-91F5-405A11E247BF}" type="pres">
      <dgm:prSet presAssocID="{7030BD3D-167F-480D-8886-9DBD2B2D93F8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0B2DA5C5-219E-4E3F-8B9B-D39E5C9046B9}" type="pres">
      <dgm:prSet presAssocID="{7030BD3D-167F-480D-8886-9DBD2B2D93F8}" presName="spacerB" presStyleCnt="0"/>
      <dgm:spPr/>
    </dgm:pt>
    <dgm:pt modelId="{EA6CDF25-6BFC-43DB-A6B6-D84B50B77A7C}" type="pres">
      <dgm:prSet presAssocID="{B0E3603E-AAE6-4F85-BE8B-6F9B7AB59A8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C911BE-3254-4A27-A4A4-6B375FDFEA3C}" type="pres">
      <dgm:prSet presAssocID="{F00EB1EE-7E92-49D6-9C04-727825BE5040}" presName="sibTransLast" presStyleLbl="sibTrans2D1" presStyleIdx="2" presStyleCnt="3"/>
      <dgm:spPr/>
      <dgm:t>
        <a:bodyPr/>
        <a:lstStyle/>
        <a:p>
          <a:endParaRPr lang="zh-CN" altLang="en-US"/>
        </a:p>
      </dgm:t>
    </dgm:pt>
    <dgm:pt modelId="{1B359DD8-01B1-4949-B650-B2A915346970}" type="pres">
      <dgm:prSet presAssocID="{F00EB1EE-7E92-49D6-9C04-727825BE5040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A06C7AFA-8C5D-42FB-BA2A-8A9FC44F7B1E}" type="pres">
      <dgm:prSet presAssocID="{F00EB1EE-7E92-49D6-9C04-727825BE5040}" presName="las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7DBFE8F-797E-46D7-902D-776AD4657B1B}" srcId="{F00EB1EE-7E92-49D6-9C04-727825BE5040}" destId="{9E908B66-2048-4EE4-9266-007319129411}" srcOrd="0" destOrd="0" parTransId="{E388C67F-EDAF-413C-8372-FAFE9B38F66C}" sibTransId="{FC81231D-5DA4-4F8B-B5D7-212A43877942}"/>
    <dgm:cxn modelId="{F657CCD4-0F95-4000-A4DF-22221179F79B}" type="presOf" srcId="{1FF962E8-3DCF-47A0-B52D-F98A9F40B37E}" destId="{A06C7AFA-8C5D-42FB-BA2A-8A9FC44F7B1E}" srcOrd="0" destOrd="0" presId="urn:microsoft.com/office/officeart/2005/8/layout/equation2#1"/>
    <dgm:cxn modelId="{0592B73C-EE02-443D-8BBB-257C4FC054F5}" type="presOf" srcId="{B0E3603E-AAE6-4F85-BE8B-6F9B7AB59A87}" destId="{EA6CDF25-6BFC-43DB-A6B6-D84B50B77A7C}" srcOrd="0" destOrd="0" presId="urn:microsoft.com/office/officeart/2005/8/layout/equation2#1"/>
    <dgm:cxn modelId="{45A819E0-0BFE-43E6-BAFA-C6D38F6F2BE6}" type="presOf" srcId="{F00EB1EE-7E92-49D6-9C04-727825BE5040}" destId="{70DAC3BB-B9EF-4810-B53C-03BA2C5EC1AB}" srcOrd="0" destOrd="0" presId="urn:microsoft.com/office/officeart/2005/8/layout/equation2#1"/>
    <dgm:cxn modelId="{39707B7E-CAB0-4541-98E2-A8AC14EC2EA3}" type="presOf" srcId="{9E908B66-2048-4EE4-9266-007319129411}" destId="{E81BCCD0-377A-497B-8E46-FFD6ED5FC332}" srcOrd="0" destOrd="0" presId="urn:microsoft.com/office/officeart/2005/8/layout/equation2#1"/>
    <dgm:cxn modelId="{F68890E8-CE26-451A-A66E-D82FC7D96B1C}" srcId="{F00EB1EE-7E92-49D6-9C04-727825BE5040}" destId="{E02DAE2F-8D1A-4606-B56A-B70A982E1E7E}" srcOrd="1" destOrd="0" parTransId="{24135754-A090-4DE0-8A08-B6AD037A228D}" sibTransId="{7030BD3D-167F-480D-8886-9DBD2B2D93F8}"/>
    <dgm:cxn modelId="{9D179EC0-056B-44AA-AA91-0530C551795D}" type="presOf" srcId="{E02DAE2F-8D1A-4606-B56A-B70A982E1E7E}" destId="{2514BBE2-A79B-439E-8D2F-DA2172F30420}" srcOrd="0" destOrd="0" presId="urn:microsoft.com/office/officeart/2005/8/layout/equation2#1"/>
    <dgm:cxn modelId="{69420E33-8C53-47E3-9840-B6D1F2A3E5F2}" type="presOf" srcId="{ABC27025-87B4-4533-B905-0ACAFED226EC}" destId="{6EC911BE-3254-4A27-A4A4-6B375FDFEA3C}" srcOrd="0" destOrd="0" presId="urn:microsoft.com/office/officeart/2005/8/layout/equation2#1"/>
    <dgm:cxn modelId="{322FE7D7-45A7-488F-B76C-9EF9919CD185}" type="presOf" srcId="{ABC27025-87B4-4533-B905-0ACAFED226EC}" destId="{1B359DD8-01B1-4949-B650-B2A915346970}" srcOrd="1" destOrd="0" presId="urn:microsoft.com/office/officeart/2005/8/layout/equation2#1"/>
    <dgm:cxn modelId="{3CD29A42-8539-4FF6-9EDE-2D16967DE77C}" type="presOf" srcId="{FC81231D-5DA4-4F8B-B5D7-212A43877942}" destId="{5B95DEFF-969A-4207-8EDD-F38FAAD04B88}" srcOrd="0" destOrd="0" presId="urn:microsoft.com/office/officeart/2005/8/layout/equation2#1"/>
    <dgm:cxn modelId="{84B416F4-133E-45C3-8FD2-A8B9375EA7FC}" type="presOf" srcId="{7030BD3D-167F-480D-8886-9DBD2B2D93F8}" destId="{23AD8D37-022F-437D-91F5-405A11E247BF}" srcOrd="0" destOrd="0" presId="urn:microsoft.com/office/officeart/2005/8/layout/equation2#1"/>
    <dgm:cxn modelId="{D7BA60A1-21C2-49EA-BEE1-9F49C29E6EF7}" srcId="{F00EB1EE-7E92-49D6-9C04-727825BE5040}" destId="{1FF962E8-3DCF-47A0-B52D-F98A9F40B37E}" srcOrd="3" destOrd="0" parTransId="{7D24C610-3C23-4FE5-9AFD-EBBB41740F8B}" sibTransId="{7514C939-B4D3-40AF-96E0-70AFC1EFA920}"/>
    <dgm:cxn modelId="{C7E046C8-CC86-499E-8679-87D32238E94E}" srcId="{F00EB1EE-7E92-49D6-9C04-727825BE5040}" destId="{B0E3603E-AAE6-4F85-BE8B-6F9B7AB59A87}" srcOrd="2" destOrd="0" parTransId="{6D51BB03-84CF-48DA-A5FC-17552670E902}" sibTransId="{ABC27025-87B4-4533-B905-0ACAFED226EC}"/>
    <dgm:cxn modelId="{C990C597-8688-425F-9198-C045918749CE}" type="presParOf" srcId="{70DAC3BB-B9EF-4810-B53C-03BA2C5EC1AB}" destId="{879078A5-FE1E-42C6-B4CF-B2204B0DDF27}" srcOrd="0" destOrd="0" presId="urn:microsoft.com/office/officeart/2005/8/layout/equation2#1"/>
    <dgm:cxn modelId="{F0231648-5BA6-4F6F-B559-C92A069A44B5}" type="presParOf" srcId="{879078A5-FE1E-42C6-B4CF-B2204B0DDF27}" destId="{E81BCCD0-377A-497B-8E46-FFD6ED5FC332}" srcOrd="0" destOrd="0" presId="urn:microsoft.com/office/officeart/2005/8/layout/equation2#1"/>
    <dgm:cxn modelId="{6CFCA038-BEC2-41D7-B149-21E78CF45E1F}" type="presParOf" srcId="{879078A5-FE1E-42C6-B4CF-B2204B0DDF27}" destId="{012D7894-7095-491A-BC6C-94D5DCA08C01}" srcOrd="1" destOrd="0" presId="urn:microsoft.com/office/officeart/2005/8/layout/equation2#1"/>
    <dgm:cxn modelId="{857E23A7-729E-4468-8B00-A0BC3D0EF2CA}" type="presParOf" srcId="{879078A5-FE1E-42C6-B4CF-B2204B0DDF27}" destId="{5B95DEFF-969A-4207-8EDD-F38FAAD04B88}" srcOrd="2" destOrd="0" presId="urn:microsoft.com/office/officeart/2005/8/layout/equation2#1"/>
    <dgm:cxn modelId="{72F9CDF1-8150-443E-BC72-69633F058599}" type="presParOf" srcId="{879078A5-FE1E-42C6-B4CF-B2204B0DDF27}" destId="{D357F597-ED44-4374-9A6E-485B2A167F52}" srcOrd="3" destOrd="0" presId="urn:microsoft.com/office/officeart/2005/8/layout/equation2#1"/>
    <dgm:cxn modelId="{530EFCB1-C63C-4CDB-B915-9528A9504ECC}" type="presParOf" srcId="{879078A5-FE1E-42C6-B4CF-B2204B0DDF27}" destId="{2514BBE2-A79B-439E-8D2F-DA2172F30420}" srcOrd="4" destOrd="0" presId="urn:microsoft.com/office/officeart/2005/8/layout/equation2#1"/>
    <dgm:cxn modelId="{2569F129-5754-4590-9FC1-99359565277E}" type="presParOf" srcId="{879078A5-FE1E-42C6-B4CF-B2204B0DDF27}" destId="{F0BD4CA1-7414-41CF-9BF2-EB86512E334C}" srcOrd="5" destOrd="0" presId="urn:microsoft.com/office/officeart/2005/8/layout/equation2#1"/>
    <dgm:cxn modelId="{8945EADA-81C4-4423-952E-E10D46C64629}" type="presParOf" srcId="{879078A5-FE1E-42C6-B4CF-B2204B0DDF27}" destId="{23AD8D37-022F-437D-91F5-405A11E247BF}" srcOrd="6" destOrd="0" presId="urn:microsoft.com/office/officeart/2005/8/layout/equation2#1"/>
    <dgm:cxn modelId="{C744E1B0-6EE4-4AAC-9AD8-509A242CE253}" type="presParOf" srcId="{879078A5-FE1E-42C6-B4CF-B2204B0DDF27}" destId="{0B2DA5C5-219E-4E3F-8B9B-D39E5C9046B9}" srcOrd="7" destOrd="0" presId="urn:microsoft.com/office/officeart/2005/8/layout/equation2#1"/>
    <dgm:cxn modelId="{E5E5D083-4F14-431F-B7FA-1222677E2C15}" type="presParOf" srcId="{879078A5-FE1E-42C6-B4CF-B2204B0DDF27}" destId="{EA6CDF25-6BFC-43DB-A6B6-D84B50B77A7C}" srcOrd="8" destOrd="0" presId="urn:microsoft.com/office/officeart/2005/8/layout/equation2#1"/>
    <dgm:cxn modelId="{BA882E83-0C0B-499A-B6C1-B6C8DEB970FE}" type="presParOf" srcId="{70DAC3BB-B9EF-4810-B53C-03BA2C5EC1AB}" destId="{6EC911BE-3254-4A27-A4A4-6B375FDFEA3C}" srcOrd="1" destOrd="0" presId="urn:microsoft.com/office/officeart/2005/8/layout/equation2#1"/>
    <dgm:cxn modelId="{72D60716-EDDC-445C-AB59-D18946D4DCC3}" type="presParOf" srcId="{6EC911BE-3254-4A27-A4A4-6B375FDFEA3C}" destId="{1B359DD8-01B1-4949-B650-B2A915346970}" srcOrd="0" destOrd="0" presId="urn:microsoft.com/office/officeart/2005/8/layout/equation2#1"/>
    <dgm:cxn modelId="{077BB5CC-CA2C-4549-A637-943004A38B13}" type="presParOf" srcId="{70DAC3BB-B9EF-4810-B53C-03BA2C5EC1AB}" destId="{A06C7AFA-8C5D-42FB-BA2A-8A9FC44F7B1E}" srcOrd="2" destOrd="0" presId="urn:microsoft.com/office/officeart/2005/8/layout/equation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00EB1EE-7E92-49D6-9C04-727825BE5040}" type="doc">
      <dgm:prSet loTypeId="urn:microsoft.com/office/officeart/2005/8/layout/equation2#1" loCatId="process" qsTypeId="urn:microsoft.com/office/officeart/2005/8/quickstyle/simple1#1" qsCatId="simple" csTypeId="urn:microsoft.com/office/officeart/2005/8/colors/accent1_2#1" csCatId="accent1" phldr="1"/>
      <dgm:spPr/>
    </dgm:pt>
    <dgm:pt modelId="{9E908B66-2048-4EE4-9266-007319129411}">
      <dgm:prSet phldrT="[文本]"/>
      <dgm:spPr/>
      <dgm:t>
        <a:bodyPr/>
        <a:lstStyle/>
        <a:p>
          <a:r>
            <a:rPr lang="zh-CN" altLang="en-US" dirty="0"/>
            <a:t>一次函数</a:t>
          </a:r>
        </a:p>
      </dgm:t>
    </dgm:pt>
    <dgm:pt modelId="{E388C67F-EDAF-413C-8372-FAFE9B38F66C}" cxnId="{B7DBFE8F-797E-46D7-902D-776AD4657B1B}" type="parTrans">
      <dgm:prSet/>
      <dgm:spPr/>
      <dgm:t>
        <a:bodyPr/>
        <a:lstStyle/>
        <a:p>
          <a:endParaRPr lang="zh-CN" altLang="en-US"/>
        </a:p>
      </dgm:t>
    </dgm:pt>
    <dgm:pt modelId="{FC81231D-5DA4-4F8B-B5D7-212A43877942}" cxnId="{B7DBFE8F-797E-46D7-902D-776AD4657B1B}" type="sibTrans">
      <dgm:prSet/>
      <dgm:spPr/>
      <dgm:t>
        <a:bodyPr/>
        <a:lstStyle/>
        <a:p>
          <a:endParaRPr lang="zh-CN" altLang="en-US"/>
        </a:p>
      </dgm:t>
    </dgm:pt>
    <dgm:pt modelId="{1FF962E8-3DCF-47A0-B52D-F98A9F40B37E}">
      <dgm:prSet phldrT="[文本]"/>
      <dgm:spPr/>
      <dgm:t>
        <a:bodyPr/>
        <a:lstStyle/>
        <a:p>
          <a:r>
            <a:rPr lang="zh-CN" altLang="en-US" dirty="0"/>
            <a:t>函数</a:t>
          </a:r>
        </a:p>
      </dgm:t>
    </dgm:pt>
    <dgm:pt modelId="{7D24C610-3C23-4FE5-9AFD-EBBB41740F8B}" cxnId="{D7BA60A1-21C2-49EA-BEE1-9F49C29E6EF7}" type="parTrans">
      <dgm:prSet/>
      <dgm:spPr/>
      <dgm:t>
        <a:bodyPr/>
        <a:lstStyle/>
        <a:p>
          <a:endParaRPr lang="zh-CN" altLang="en-US"/>
        </a:p>
      </dgm:t>
    </dgm:pt>
    <dgm:pt modelId="{7514C939-B4D3-40AF-96E0-70AFC1EFA920}" cxnId="{D7BA60A1-21C2-49EA-BEE1-9F49C29E6EF7}" type="sibTrans">
      <dgm:prSet/>
      <dgm:spPr/>
      <dgm:t>
        <a:bodyPr/>
        <a:lstStyle/>
        <a:p>
          <a:endParaRPr lang="zh-CN" altLang="en-US"/>
        </a:p>
      </dgm:t>
    </dgm:pt>
    <dgm:pt modelId="{B0E3603E-AAE6-4F85-BE8B-6F9B7AB59A87}">
      <dgm:prSet phldrT="[文本]"/>
      <dgm:spPr/>
      <dgm:t>
        <a:bodyPr/>
        <a:lstStyle/>
        <a:p>
          <a:r>
            <a:rPr lang="en-US" altLang="zh-CN" dirty="0" smtClean="0"/>
            <a:t>…</a:t>
          </a:r>
          <a:endParaRPr lang="zh-CN" altLang="en-US" dirty="0"/>
        </a:p>
      </dgm:t>
    </dgm:pt>
    <dgm:pt modelId="{6D51BB03-84CF-48DA-A5FC-17552670E902}" cxnId="{C7E046C8-CC86-499E-8679-87D32238E94E}" type="parTrans">
      <dgm:prSet/>
      <dgm:spPr/>
      <dgm:t>
        <a:bodyPr/>
        <a:lstStyle/>
        <a:p>
          <a:endParaRPr lang="zh-CN" altLang="en-US"/>
        </a:p>
      </dgm:t>
    </dgm:pt>
    <dgm:pt modelId="{ABC27025-87B4-4533-B905-0ACAFED226EC}" cxnId="{C7E046C8-CC86-499E-8679-87D32238E94E}" type="sibTrans">
      <dgm:prSet/>
      <dgm:spPr/>
      <dgm:t>
        <a:bodyPr/>
        <a:lstStyle/>
        <a:p>
          <a:endParaRPr lang="zh-CN" altLang="en-US"/>
        </a:p>
      </dgm:t>
    </dgm:pt>
    <dgm:pt modelId="{E02DAE2F-8D1A-4606-B56A-B70A982E1E7E}">
      <dgm:prSet phldrT="[文本]"/>
      <dgm:spPr/>
      <dgm:t>
        <a:bodyPr/>
        <a:lstStyle/>
        <a:p>
          <a:r>
            <a:rPr lang="zh-CN" altLang="en-US" dirty="0" smtClean="0"/>
            <a:t>反比例函数</a:t>
          </a:r>
          <a:endParaRPr lang="zh-CN" altLang="en-US" dirty="0"/>
        </a:p>
      </dgm:t>
    </dgm:pt>
    <dgm:pt modelId="{7030BD3D-167F-480D-8886-9DBD2B2D93F8}" cxnId="{F68890E8-CE26-451A-A66E-D82FC7D96B1C}" type="sibTrans">
      <dgm:prSet/>
      <dgm:spPr/>
      <dgm:t>
        <a:bodyPr/>
        <a:lstStyle/>
        <a:p>
          <a:endParaRPr lang="zh-CN" altLang="en-US"/>
        </a:p>
      </dgm:t>
    </dgm:pt>
    <dgm:pt modelId="{24135754-A090-4DE0-8A08-B6AD037A228D}" cxnId="{F68890E8-CE26-451A-A66E-D82FC7D96B1C}" type="parTrans">
      <dgm:prSet/>
      <dgm:spPr/>
      <dgm:t>
        <a:bodyPr/>
        <a:lstStyle/>
        <a:p>
          <a:endParaRPr lang="zh-CN" altLang="en-US"/>
        </a:p>
      </dgm:t>
    </dgm:pt>
    <dgm:pt modelId="{70DAC3BB-B9EF-4810-B53C-03BA2C5EC1AB}" type="pres">
      <dgm:prSet presAssocID="{F00EB1EE-7E92-49D6-9C04-727825BE5040}" presName="Name0" presStyleCnt="0">
        <dgm:presLayoutVars>
          <dgm:dir/>
          <dgm:resizeHandles val="exact"/>
        </dgm:presLayoutVars>
      </dgm:prSet>
      <dgm:spPr/>
    </dgm:pt>
    <dgm:pt modelId="{879078A5-FE1E-42C6-B4CF-B2204B0DDF27}" type="pres">
      <dgm:prSet presAssocID="{F00EB1EE-7E92-49D6-9C04-727825BE5040}" presName="vNodes" presStyleCnt="0"/>
      <dgm:spPr/>
    </dgm:pt>
    <dgm:pt modelId="{E81BCCD0-377A-497B-8E46-FFD6ED5FC332}" type="pres">
      <dgm:prSet presAssocID="{9E908B66-2048-4EE4-9266-00731912941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2D7894-7095-491A-BC6C-94D5DCA08C01}" type="pres">
      <dgm:prSet presAssocID="{FC81231D-5DA4-4F8B-B5D7-212A43877942}" presName="spacerT" presStyleCnt="0"/>
      <dgm:spPr/>
    </dgm:pt>
    <dgm:pt modelId="{5B95DEFF-969A-4207-8EDD-F38FAAD04B88}" type="pres">
      <dgm:prSet presAssocID="{FC81231D-5DA4-4F8B-B5D7-212A43877942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D357F597-ED44-4374-9A6E-485B2A167F52}" type="pres">
      <dgm:prSet presAssocID="{FC81231D-5DA4-4F8B-B5D7-212A43877942}" presName="spacerB" presStyleCnt="0"/>
      <dgm:spPr/>
    </dgm:pt>
    <dgm:pt modelId="{2514BBE2-A79B-439E-8D2F-DA2172F30420}" type="pres">
      <dgm:prSet presAssocID="{E02DAE2F-8D1A-4606-B56A-B70A982E1E7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BD4CA1-7414-41CF-9BF2-EB86512E334C}" type="pres">
      <dgm:prSet presAssocID="{7030BD3D-167F-480D-8886-9DBD2B2D93F8}" presName="spacerT" presStyleCnt="0"/>
      <dgm:spPr/>
    </dgm:pt>
    <dgm:pt modelId="{23AD8D37-022F-437D-91F5-405A11E247BF}" type="pres">
      <dgm:prSet presAssocID="{7030BD3D-167F-480D-8886-9DBD2B2D93F8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0B2DA5C5-219E-4E3F-8B9B-D39E5C9046B9}" type="pres">
      <dgm:prSet presAssocID="{7030BD3D-167F-480D-8886-9DBD2B2D93F8}" presName="spacerB" presStyleCnt="0"/>
      <dgm:spPr/>
    </dgm:pt>
    <dgm:pt modelId="{EA6CDF25-6BFC-43DB-A6B6-D84B50B77A7C}" type="pres">
      <dgm:prSet presAssocID="{B0E3603E-AAE6-4F85-BE8B-6F9B7AB59A8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C911BE-3254-4A27-A4A4-6B375FDFEA3C}" type="pres">
      <dgm:prSet presAssocID="{F00EB1EE-7E92-49D6-9C04-727825BE5040}" presName="sibTransLast" presStyleLbl="sibTrans2D1" presStyleIdx="2" presStyleCnt="3"/>
      <dgm:spPr/>
      <dgm:t>
        <a:bodyPr/>
        <a:lstStyle/>
        <a:p>
          <a:endParaRPr lang="zh-CN" altLang="en-US"/>
        </a:p>
      </dgm:t>
    </dgm:pt>
    <dgm:pt modelId="{1B359DD8-01B1-4949-B650-B2A915346970}" type="pres">
      <dgm:prSet presAssocID="{F00EB1EE-7E92-49D6-9C04-727825BE5040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A06C7AFA-8C5D-42FB-BA2A-8A9FC44F7B1E}" type="pres">
      <dgm:prSet presAssocID="{F00EB1EE-7E92-49D6-9C04-727825BE5040}" presName="las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7DBFE8F-797E-46D7-902D-776AD4657B1B}" srcId="{F00EB1EE-7E92-49D6-9C04-727825BE5040}" destId="{9E908B66-2048-4EE4-9266-007319129411}" srcOrd="0" destOrd="0" parTransId="{E388C67F-EDAF-413C-8372-FAFE9B38F66C}" sibTransId="{FC81231D-5DA4-4F8B-B5D7-212A43877942}"/>
    <dgm:cxn modelId="{F657CCD4-0F95-4000-A4DF-22221179F79B}" type="presOf" srcId="{1FF962E8-3DCF-47A0-B52D-F98A9F40B37E}" destId="{A06C7AFA-8C5D-42FB-BA2A-8A9FC44F7B1E}" srcOrd="0" destOrd="0" presId="urn:microsoft.com/office/officeart/2005/8/layout/equation2#1"/>
    <dgm:cxn modelId="{0592B73C-EE02-443D-8BBB-257C4FC054F5}" type="presOf" srcId="{B0E3603E-AAE6-4F85-BE8B-6F9B7AB59A87}" destId="{EA6CDF25-6BFC-43DB-A6B6-D84B50B77A7C}" srcOrd="0" destOrd="0" presId="urn:microsoft.com/office/officeart/2005/8/layout/equation2#1"/>
    <dgm:cxn modelId="{45A819E0-0BFE-43E6-BAFA-C6D38F6F2BE6}" type="presOf" srcId="{F00EB1EE-7E92-49D6-9C04-727825BE5040}" destId="{70DAC3BB-B9EF-4810-B53C-03BA2C5EC1AB}" srcOrd="0" destOrd="0" presId="urn:microsoft.com/office/officeart/2005/8/layout/equation2#1"/>
    <dgm:cxn modelId="{39707B7E-CAB0-4541-98E2-A8AC14EC2EA3}" type="presOf" srcId="{9E908B66-2048-4EE4-9266-007319129411}" destId="{E81BCCD0-377A-497B-8E46-FFD6ED5FC332}" srcOrd="0" destOrd="0" presId="urn:microsoft.com/office/officeart/2005/8/layout/equation2#1"/>
    <dgm:cxn modelId="{F68890E8-CE26-451A-A66E-D82FC7D96B1C}" srcId="{F00EB1EE-7E92-49D6-9C04-727825BE5040}" destId="{E02DAE2F-8D1A-4606-B56A-B70A982E1E7E}" srcOrd="1" destOrd="0" parTransId="{24135754-A090-4DE0-8A08-B6AD037A228D}" sibTransId="{7030BD3D-167F-480D-8886-9DBD2B2D93F8}"/>
    <dgm:cxn modelId="{9D179EC0-056B-44AA-AA91-0530C551795D}" type="presOf" srcId="{E02DAE2F-8D1A-4606-B56A-B70A982E1E7E}" destId="{2514BBE2-A79B-439E-8D2F-DA2172F30420}" srcOrd="0" destOrd="0" presId="urn:microsoft.com/office/officeart/2005/8/layout/equation2#1"/>
    <dgm:cxn modelId="{69420E33-8C53-47E3-9840-B6D1F2A3E5F2}" type="presOf" srcId="{ABC27025-87B4-4533-B905-0ACAFED226EC}" destId="{6EC911BE-3254-4A27-A4A4-6B375FDFEA3C}" srcOrd="0" destOrd="0" presId="urn:microsoft.com/office/officeart/2005/8/layout/equation2#1"/>
    <dgm:cxn modelId="{322FE7D7-45A7-488F-B76C-9EF9919CD185}" type="presOf" srcId="{ABC27025-87B4-4533-B905-0ACAFED226EC}" destId="{1B359DD8-01B1-4949-B650-B2A915346970}" srcOrd="1" destOrd="0" presId="urn:microsoft.com/office/officeart/2005/8/layout/equation2#1"/>
    <dgm:cxn modelId="{3CD29A42-8539-4FF6-9EDE-2D16967DE77C}" type="presOf" srcId="{FC81231D-5DA4-4F8B-B5D7-212A43877942}" destId="{5B95DEFF-969A-4207-8EDD-F38FAAD04B88}" srcOrd="0" destOrd="0" presId="urn:microsoft.com/office/officeart/2005/8/layout/equation2#1"/>
    <dgm:cxn modelId="{84B416F4-133E-45C3-8FD2-A8B9375EA7FC}" type="presOf" srcId="{7030BD3D-167F-480D-8886-9DBD2B2D93F8}" destId="{23AD8D37-022F-437D-91F5-405A11E247BF}" srcOrd="0" destOrd="0" presId="urn:microsoft.com/office/officeart/2005/8/layout/equation2#1"/>
    <dgm:cxn modelId="{D7BA60A1-21C2-49EA-BEE1-9F49C29E6EF7}" srcId="{F00EB1EE-7E92-49D6-9C04-727825BE5040}" destId="{1FF962E8-3DCF-47A0-B52D-F98A9F40B37E}" srcOrd="3" destOrd="0" parTransId="{7D24C610-3C23-4FE5-9AFD-EBBB41740F8B}" sibTransId="{7514C939-B4D3-40AF-96E0-70AFC1EFA920}"/>
    <dgm:cxn modelId="{C7E046C8-CC86-499E-8679-87D32238E94E}" srcId="{F00EB1EE-7E92-49D6-9C04-727825BE5040}" destId="{B0E3603E-AAE6-4F85-BE8B-6F9B7AB59A87}" srcOrd="2" destOrd="0" parTransId="{6D51BB03-84CF-48DA-A5FC-17552670E902}" sibTransId="{ABC27025-87B4-4533-B905-0ACAFED226EC}"/>
    <dgm:cxn modelId="{C990C597-8688-425F-9198-C045918749CE}" type="presParOf" srcId="{70DAC3BB-B9EF-4810-B53C-03BA2C5EC1AB}" destId="{879078A5-FE1E-42C6-B4CF-B2204B0DDF27}" srcOrd="0" destOrd="0" presId="urn:microsoft.com/office/officeart/2005/8/layout/equation2#1"/>
    <dgm:cxn modelId="{F0231648-5BA6-4F6F-B559-C92A069A44B5}" type="presParOf" srcId="{879078A5-FE1E-42C6-B4CF-B2204B0DDF27}" destId="{E81BCCD0-377A-497B-8E46-FFD6ED5FC332}" srcOrd="0" destOrd="0" presId="urn:microsoft.com/office/officeart/2005/8/layout/equation2#1"/>
    <dgm:cxn modelId="{6CFCA038-BEC2-41D7-B149-21E78CF45E1F}" type="presParOf" srcId="{879078A5-FE1E-42C6-B4CF-B2204B0DDF27}" destId="{012D7894-7095-491A-BC6C-94D5DCA08C01}" srcOrd="1" destOrd="0" presId="urn:microsoft.com/office/officeart/2005/8/layout/equation2#1"/>
    <dgm:cxn modelId="{857E23A7-729E-4468-8B00-A0BC3D0EF2CA}" type="presParOf" srcId="{879078A5-FE1E-42C6-B4CF-B2204B0DDF27}" destId="{5B95DEFF-969A-4207-8EDD-F38FAAD04B88}" srcOrd="2" destOrd="0" presId="urn:microsoft.com/office/officeart/2005/8/layout/equation2#1"/>
    <dgm:cxn modelId="{72F9CDF1-8150-443E-BC72-69633F058599}" type="presParOf" srcId="{879078A5-FE1E-42C6-B4CF-B2204B0DDF27}" destId="{D357F597-ED44-4374-9A6E-485B2A167F52}" srcOrd="3" destOrd="0" presId="urn:microsoft.com/office/officeart/2005/8/layout/equation2#1"/>
    <dgm:cxn modelId="{530EFCB1-C63C-4CDB-B915-9528A9504ECC}" type="presParOf" srcId="{879078A5-FE1E-42C6-B4CF-B2204B0DDF27}" destId="{2514BBE2-A79B-439E-8D2F-DA2172F30420}" srcOrd="4" destOrd="0" presId="urn:microsoft.com/office/officeart/2005/8/layout/equation2#1"/>
    <dgm:cxn modelId="{2569F129-5754-4590-9FC1-99359565277E}" type="presParOf" srcId="{879078A5-FE1E-42C6-B4CF-B2204B0DDF27}" destId="{F0BD4CA1-7414-41CF-9BF2-EB86512E334C}" srcOrd="5" destOrd="0" presId="urn:microsoft.com/office/officeart/2005/8/layout/equation2#1"/>
    <dgm:cxn modelId="{8945EADA-81C4-4423-952E-E10D46C64629}" type="presParOf" srcId="{879078A5-FE1E-42C6-B4CF-B2204B0DDF27}" destId="{23AD8D37-022F-437D-91F5-405A11E247BF}" srcOrd="6" destOrd="0" presId="urn:microsoft.com/office/officeart/2005/8/layout/equation2#1"/>
    <dgm:cxn modelId="{C744E1B0-6EE4-4AAC-9AD8-509A242CE253}" type="presParOf" srcId="{879078A5-FE1E-42C6-B4CF-B2204B0DDF27}" destId="{0B2DA5C5-219E-4E3F-8B9B-D39E5C9046B9}" srcOrd="7" destOrd="0" presId="urn:microsoft.com/office/officeart/2005/8/layout/equation2#1"/>
    <dgm:cxn modelId="{E5E5D083-4F14-431F-B7FA-1222677E2C15}" type="presParOf" srcId="{879078A5-FE1E-42C6-B4CF-B2204B0DDF27}" destId="{EA6CDF25-6BFC-43DB-A6B6-D84B50B77A7C}" srcOrd="8" destOrd="0" presId="urn:microsoft.com/office/officeart/2005/8/layout/equation2#1"/>
    <dgm:cxn modelId="{BA882E83-0C0B-499A-B6C1-B6C8DEB970FE}" type="presParOf" srcId="{70DAC3BB-B9EF-4810-B53C-03BA2C5EC1AB}" destId="{6EC911BE-3254-4A27-A4A4-6B375FDFEA3C}" srcOrd="1" destOrd="0" presId="urn:microsoft.com/office/officeart/2005/8/layout/equation2#1"/>
    <dgm:cxn modelId="{72D60716-EDDC-445C-AB59-D18946D4DCC3}" type="presParOf" srcId="{6EC911BE-3254-4A27-A4A4-6B375FDFEA3C}" destId="{1B359DD8-01B1-4949-B650-B2A915346970}" srcOrd="0" destOrd="0" presId="urn:microsoft.com/office/officeart/2005/8/layout/equation2#1"/>
    <dgm:cxn modelId="{077BB5CC-CA2C-4549-A637-943004A38B13}" type="presParOf" srcId="{70DAC3BB-B9EF-4810-B53C-03BA2C5EC1AB}" destId="{A06C7AFA-8C5D-42FB-BA2A-8A9FC44F7B1E}" srcOrd="2" destOrd="0" presId="urn:microsoft.com/office/officeart/2005/8/layout/equation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632848" cy="5130635"/>
        <a:chOff x="0" y="0"/>
        <a:chExt cx="7632848" cy="5130635"/>
      </a:xfrm>
    </dsp:grpSpPr>
    <dsp:sp modelId="{E81BCCD0-377A-497B-8E46-FFD6ED5FC332}">
      <dsp:nvSpPr>
        <dsp:cNvPr id="3" name="椭圆 2"/>
        <dsp:cNvSpPr/>
      </dsp:nvSpPr>
      <dsp:spPr bwMode="white">
        <a:xfrm>
          <a:off x="1757214" y="0"/>
          <a:ext cx="1144005" cy="114400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4130" tIns="24130" rIns="24130" bIns="2413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一次函数</a:t>
          </a:r>
        </a:p>
      </dsp:txBody>
      <dsp:txXfrm>
        <a:off x="1757214" y="0"/>
        <a:ext cx="1144005" cy="1144005"/>
      </dsp:txXfrm>
    </dsp:sp>
    <dsp:sp modelId="{5B95DEFF-969A-4207-8EDD-F38FAAD04B88}">
      <dsp:nvSpPr>
        <dsp:cNvPr id="4" name="加号 3"/>
        <dsp:cNvSpPr/>
      </dsp:nvSpPr>
      <dsp:spPr bwMode="white">
        <a:xfrm>
          <a:off x="1997456" y="1236899"/>
          <a:ext cx="663523" cy="663523"/>
        </a:xfrm>
        <a:prstGeom prst="mathPlus">
          <a:avLst/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900"/>
          </a:lvl1pPr>
          <a:lvl2pPr marL="57150" indent="-57150" algn="ctr">
            <a:defRPr sz="700"/>
          </a:lvl2pPr>
          <a:lvl3pPr marL="114300" indent="-57150" algn="ctr">
            <a:defRPr sz="700"/>
          </a:lvl3pPr>
          <a:lvl4pPr marL="171450" indent="-57150" algn="ctr">
            <a:defRPr sz="700"/>
          </a:lvl4pPr>
          <a:lvl5pPr marL="228600" indent="-57150" algn="ctr">
            <a:defRPr sz="700"/>
          </a:lvl5pPr>
          <a:lvl6pPr marL="285750" indent="-57150" algn="ctr">
            <a:defRPr sz="700"/>
          </a:lvl6pPr>
          <a:lvl7pPr marL="342900" indent="-57150" algn="ctr">
            <a:defRPr sz="700"/>
          </a:lvl7pPr>
          <a:lvl8pPr marL="400050" indent="-57150" algn="ctr">
            <a:defRPr sz="700"/>
          </a:lvl8pPr>
          <a:lvl9pPr marL="457200" indent="-57150" algn="ctr">
            <a:defRPr sz="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1997456" y="1236899"/>
        <a:ext cx="663523" cy="663523"/>
      </dsp:txXfrm>
    </dsp:sp>
    <dsp:sp modelId="{2514BBE2-A79B-439E-8D2F-DA2172F30420}">
      <dsp:nvSpPr>
        <dsp:cNvPr id="5" name="椭圆 4"/>
        <dsp:cNvSpPr/>
      </dsp:nvSpPr>
      <dsp:spPr bwMode="white">
        <a:xfrm>
          <a:off x="1757214" y="1993315"/>
          <a:ext cx="1144005" cy="114400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4130" tIns="24130" rIns="24130" bIns="2413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反比例函数</a:t>
          </a:r>
          <a:endParaRPr lang="zh-CN" altLang="en-US" dirty="0"/>
        </a:p>
      </dsp:txBody>
      <dsp:txXfrm>
        <a:off x="1757214" y="1993315"/>
        <a:ext cx="1144005" cy="1144005"/>
      </dsp:txXfrm>
    </dsp:sp>
    <dsp:sp modelId="{23AD8D37-022F-437D-91F5-405A11E247BF}">
      <dsp:nvSpPr>
        <dsp:cNvPr id="6" name="加号 5"/>
        <dsp:cNvSpPr/>
      </dsp:nvSpPr>
      <dsp:spPr bwMode="white">
        <a:xfrm>
          <a:off x="1997456" y="3230213"/>
          <a:ext cx="663523" cy="663523"/>
        </a:xfrm>
        <a:prstGeom prst="mathPlus">
          <a:avLst/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900"/>
          </a:lvl1pPr>
          <a:lvl2pPr marL="57150" indent="-57150" algn="ctr">
            <a:defRPr sz="700"/>
          </a:lvl2pPr>
          <a:lvl3pPr marL="114300" indent="-57150" algn="ctr">
            <a:defRPr sz="700"/>
          </a:lvl3pPr>
          <a:lvl4pPr marL="171450" indent="-57150" algn="ctr">
            <a:defRPr sz="700"/>
          </a:lvl4pPr>
          <a:lvl5pPr marL="228600" indent="-57150" algn="ctr">
            <a:defRPr sz="700"/>
          </a:lvl5pPr>
          <a:lvl6pPr marL="285750" indent="-57150" algn="ctr">
            <a:defRPr sz="700"/>
          </a:lvl6pPr>
          <a:lvl7pPr marL="342900" indent="-57150" algn="ctr">
            <a:defRPr sz="700"/>
          </a:lvl7pPr>
          <a:lvl8pPr marL="400050" indent="-57150" algn="ctr">
            <a:defRPr sz="700"/>
          </a:lvl8pPr>
          <a:lvl9pPr marL="457200" indent="-57150" algn="ctr">
            <a:defRPr sz="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1997456" y="3230213"/>
        <a:ext cx="663523" cy="663523"/>
      </dsp:txXfrm>
    </dsp:sp>
    <dsp:sp modelId="{EA6CDF25-6BFC-43DB-A6B6-D84B50B77A7C}">
      <dsp:nvSpPr>
        <dsp:cNvPr id="7" name="椭圆 6"/>
        <dsp:cNvSpPr/>
      </dsp:nvSpPr>
      <dsp:spPr bwMode="white">
        <a:xfrm>
          <a:off x="1757214" y="3986630"/>
          <a:ext cx="1144005" cy="114400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4130" tIns="24130" rIns="24130" bIns="2413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 smtClean="0"/>
            <a:t>…</a:t>
          </a:r>
          <a:endParaRPr lang="zh-CN" altLang="en-US" dirty="0"/>
        </a:p>
      </dsp:txBody>
      <dsp:txXfrm>
        <a:off x="1757214" y="3986630"/>
        <a:ext cx="1144005" cy="1144005"/>
      </dsp:txXfrm>
    </dsp:sp>
    <dsp:sp modelId="{6EC911BE-3254-4A27-A4A4-6B375FDFEA3C}">
      <dsp:nvSpPr>
        <dsp:cNvPr id="8" name="右箭头 7"/>
        <dsp:cNvSpPr/>
      </dsp:nvSpPr>
      <dsp:spPr bwMode="white">
        <a:xfrm>
          <a:off x="3062525" y="2352533"/>
          <a:ext cx="363794" cy="425570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>
        <a:off x="3062525" y="2352533"/>
        <a:ext cx="363794" cy="425570"/>
      </dsp:txXfrm>
    </dsp:sp>
    <dsp:sp modelId="{A06C7AFA-8C5D-42FB-BA2A-8A9FC44F7B1E}">
      <dsp:nvSpPr>
        <dsp:cNvPr id="10" name="椭圆 9"/>
        <dsp:cNvSpPr/>
      </dsp:nvSpPr>
      <dsp:spPr bwMode="white">
        <a:xfrm>
          <a:off x="3587623" y="1421312"/>
          <a:ext cx="2288011" cy="2288011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2390" tIns="72390" rIns="72390" bIns="72390" anchor="ctr"/>
        <a:lstStyle>
          <a:lvl1pPr algn="ctr">
            <a:defRPr sz="5700"/>
          </a:lvl1pPr>
          <a:lvl2pPr marL="285750" indent="-285750" algn="ctr">
            <a:defRPr sz="4400"/>
          </a:lvl2pPr>
          <a:lvl3pPr marL="571500" indent="-285750" algn="ctr">
            <a:defRPr sz="4400"/>
          </a:lvl3pPr>
          <a:lvl4pPr marL="857250" indent="-285750" algn="ctr">
            <a:defRPr sz="4400"/>
          </a:lvl4pPr>
          <a:lvl5pPr marL="1143000" indent="-285750" algn="ctr">
            <a:defRPr sz="4400"/>
          </a:lvl5pPr>
          <a:lvl6pPr marL="1428750" indent="-285750" algn="ctr">
            <a:defRPr sz="4400"/>
          </a:lvl6pPr>
          <a:lvl7pPr marL="1714500" indent="-285750" algn="ctr">
            <a:defRPr sz="4400"/>
          </a:lvl7pPr>
          <a:lvl8pPr marL="2000250" indent="-285750" algn="ctr">
            <a:defRPr sz="4400"/>
          </a:lvl8pPr>
          <a:lvl9pPr marL="2286000" indent="-285750" algn="ctr">
            <a:defRPr sz="4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函数</a:t>
          </a:r>
        </a:p>
      </dsp:txBody>
      <dsp:txXfrm>
        <a:off x="3587623" y="1421312"/>
        <a:ext cx="2288011" cy="2288011"/>
      </dsp:txXfrm>
    </dsp:sp>
    <dsp:sp modelId="{1B359DD8-01B1-4949-B650-B2A915346970}">
      <dsp:nvSpPr>
        <dsp:cNvPr id="9" name="右箭头 8"/>
        <dsp:cNvSpPr/>
      </dsp:nvSpPr>
      <dsp:spPr bwMode="white">
        <a:xfrm>
          <a:off x="3062525" y="2352533"/>
          <a:ext cx="363794" cy="42557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5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/>
      </dsp:txBody>
      <dsp:txXfrm>
        <a:off x="3062525" y="2352533"/>
        <a:ext cx="363794" cy="4255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632848" cy="5130635"/>
        <a:chOff x="0" y="0"/>
        <a:chExt cx="7632848" cy="5130635"/>
      </a:xfrm>
    </dsp:grpSpPr>
    <dsp:sp modelId="{E81BCCD0-377A-497B-8E46-FFD6ED5FC332}">
      <dsp:nvSpPr>
        <dsp:cNvPr id="3" name="椭圆 2"/>
        <dsp:cNvSpPr/>
      </dsp:nvSpPr>
      <dsp:spPr bwMode="white">
        <a:xfrm>
          <a:off x="1757214" y="0"/>
          <a:ext cx="1144005" cy="114400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4130" tIns="24130" rIns="24130" bIns="2413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一次函数</a:t>
          </a:r>
        </a:p>
      </dsp:txBody>
      <dsp:txXfrm>
        <a:off x="1757214" y="0"/>
        <a:ext cx="1144005" cy="1144005"/>
      </dsp:txXfrm>
    </dsp:sp>
    <dsp:sp modelId="{5B95DEFF-969A-4207-8EDD-F38FAAD04B88}">
      <dsp:nvSpPr>
        <dsp:cNvPr id="4" name="加号 3"/>
        <dsp:cNvSpPr/>
      </dsp:nvSpPr>
      <dsp:spPr bwMode="white">
        <a:xfrm>
          <a:off x="1997456" y="1236899"/>
          <a:ext cx="663523" cy="663523"/>
        </a:xfrm>
        <a:prstGeom prst="mathPlus">
          <a:avLst/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900"/>
          </a:lvl1pPr>
          <a:lvl2pPr marL="57150" indent="-57150" algn="ctr">
            <a:defRPr sz="700"/>
          </a:lvl2pPr>
          <a:lvl3pPr marL="114300" indent="-57150" algn="ctr">
            <a:defRPr sz="700"/>
          </a:lvl3pPr>
          <a:lvl4pPr marL="171450" indent="-57150" algn="ctr">
            <a:defRPr sz="700"/>
          </a:lvl4pPr>
          <a:lvl5pPr marL="228600" indent="-57150" algn="ctr">
            <a:defRPr sz="700"/>
          </a:lvl5pPr>
          <a:lvl6pPr marL="285750" indent="-57150" algn="ctr">
            <a:defRPr sz="700"/>
          </a:lvl6pPr>
          <a:lvl7pPr marL="342900" indent="-57150" algn="ctr">
            <a:defRPr sz="700"/>
          </a:lvl7pPr>
          <a:lvl8pPr marL="400050" indent="-57150" algn="ctr">
            <a:defRPr sz="700"/>
          </a:lvl8pPr>
          <a:lvl9pPr marL="457200" indent="-57150" algn="ctr">
            <a:defRPr sz="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1997456" y="1236899"/>
        <a:ext cx="663523" cy="663523"/>
      </dsp:txXfrm>
    </dsp:sp>
    <dsp:sp modelId="{2514BBE2-A79B-439E-8D2F-DA2172F30420}">
      <dsp:nvSpPr>
        <dsp:cNvPr id="5" name="椭圆 4"/>
        <dsp:cNvSpPr/>
      </dsp:nvSpPr>
      <dsp:spPr bwMode="white">
        <a:xfrm>
          <a:off x="1757214" y="1993315"/>
          <a:ext cx="1144005" cy="114400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4130" tIns="24130" rIns="24130" bIns="2413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反比例函数</a:t>
          </a:r>
          <a:endParaRPr lang="zh-CN" altLang="en-US" dirty="0"/>
        </a:p>
      </dsp:txBody>
      <dsp:txXfrm>
        <a:off x="1757214" y="1993315"/>
        <a:ext cx="1144005" cy="1144005"/>
      </dsp:txXfrm>
    </dsp:sp>
    <dsp:sp modelId="{23AD8D37-022F-437D-91F5-405A11E247BF}">
      <dsp:nvSpPr>
        <dsp:cNvPr id="6" name="加号 5"/>
        <dsp:cNvSpPr/>
      </dsp:nvSpPr>
      <dsp:spPr bwMode="white">
        <a:xfrm>
          <a:off x="1997456" y="3230213"/>
          <a:ext cx="663523" cy="663523"/>
        </a:xfrm>
        <a:prstGeom prst="mathPlus">
          <a:avLst/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900"/>
          </a:lvl1pPr>
          <a:lvl2pPr marL="57150" indent="-57150" algn="ctr">
            <a:defRPr sz="700"/>
          </a:lvl2pPr>
          <a:lvl3pPr marL="114300" indent="-57150" algn="ctr">
            <a:defRPr sz="700"/>
          </a:lvl3pPr>
          <a:lvl4pPr marL="171450" indent="-57150" algn="ctr">
            <a:defRPr sz="700"/>
          </a:lvl4pPr>
          <a:lvl5pPr marL="228600" indent="-57150" algn="ctr">
            <a:defRPr sz="700"/>
          </a:lvl5pPr>
          <a:lvl6pPr marL="285750" indent="-57150" algn="ctr">
            <a:defRPr sz="700"/>
          </a:lvl6pPr>
          <a:lvl7pPr marL="342900" indent="-57150" algn="ctr">
            <a:defRPr sz="700"/>
          </a:lvl7pPr>
          <a:lvl8pPr marL="400050" indent="-57150" algn="ctr">
            <a:defRPr sz="700"/>
          </a:lvl8pPr>
          <a:lvl9pPr marL="457200" indent="-57150" algn="ctr">
            <a:defRPr sz="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1997456" y="3230213"/>
        <a:ext cx="663523" cy="663523"/>
      </dsp:txXfrm>
    </dsp:sp>
    <dsp:sp modelId="{EA6CDF25-6BFC-43DB-A6B6-D84B50B77A7C}">
      <dsp:nvSpPr>
        <dsp:cNvPr id="7" name="椭圆 6"/>
        <dsp:cNvSpPr/>
      </dsp:nvSpPr>
      <dsp:spPr bwMode="white">
        <a:xfrm>
          <a:off x="1757214" y="3986630"/>
          <a:ext cx="1144005" cy="114400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24130" tIns="24130" rIns="24130" bIns="2413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 smtClean="0"/>
            <a:t>…</a:t>
          </a:r>
          <a:endParaRPr lang="zh-CN" altLang="en-US" dirty="0"/>
        </a:p>
      </dsp:txBody>
      <dsp:txXfrm>
        <a:off x="1757214" y="3986630"/>
        <a:ext cx="1144005" cy="1144005"/>
      </dsp:txXfrm>
    </dsp:sp>
    <dsp:sp modelId="{6EC911BE-3254-4A27-A4A4-6B375FDFEA3C}">
      <dsp:nvSpPr>
        <dsp:cNvPr id="8" name="右箭头 7"/>
        <dsp:cNvSpPr/>
      </dsp:nvSpPr>
      <dsp:spPr bwMode="white">
        <a:xfrm>
          <a:off x="3062525" y="2352533"/>
          <a:ext cx="363794" cy="425570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>
        <a:off x="3062525" y="2352533"/>
        <a:ext cx="363794" cy="425570"/>
      </dsp:txXfrm>
    </dsp:sp>
    <dsp:sp modelId="{A06C7AFA-8C5D-42FB-BA2A-8A9FC44F7B1E}">
      <dsp:nvSpPr>
        <dsp:cNvPr id="10" name="椭圆 9"/>
        <dsp:cNvSpPr/>
      </dsp:nvSpPr>
      <dsp:spPr bwMode="white">
        <a:xfrm>
          <a:off x="3587623" y="1421312"/>
          <a:ext cx="2288011" cy="2288011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72390" tIns="72390" rIns="72390" bIns="72390" anchor="ctr"/>
        <a:lstStyle>
          <a:lvl1pPr algn="ctr">
            <a:defRPr sz="5700"/>
          </a:lvl1pPr>
          <a:lvl2pPr marL="285750" indent="-285750" algn="ctr">
            <a:defRPr sz="4400"/>
          </a:lvl2pPr>
          <a:lvl3pPr marL="571500" indent="-285750" algn="ctr">
            <a:defRPr sz="4400"/>
          </a:lvl3pPr>
          <a:lvl4pPr marL="857250" indent="-285750" algn="ctr">
            <a:defRPr sz="4400"/>
          </a:lvl4pPr>
          <a:lvl5pPr marL="1143000" indent="-285750" algn="ctr">
            <a:defRPr sz="4400"/>
          </a:lvl5pPr>
          <a:lvl6pPr marL="1428750" indent="-285750" algn="ctr">
            <a:defRPr sz="4400"/>
          </a:lvl6pPr>
          <a:lvl7pPr marL="1714500" indent="-285750" algn="ctr">
            <a:defRPr sz="4400"/>
          </a:lvl7pPr>
          <a:lvl8pPr marL="2000250" indent="-285750" algn="ctr">
            <a:defRPr sz="4400"/>
          </a:lvl8pPr>
          <a:lvl9pPr marL="2286000" indent="-285750" algn="ctr">
            <a:defRPr sz="4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函数</a:t>
          </a:r>
        </a:p>
      </dsp:txBody>
      <dsp:txXfrm>
        <a:off x="3587623" y="1421312"/>
        <a:ext cx="2288011" cy="2288011"/>
      </dsp:txXfrm>
    </dsp:sp>
    <dsp:sp modelId="{1B359DD8-01B1-4949-B650-B2A915346970}">
      <dsp:nvSpPr>
        <dsp:cNvPr id="9" name="右箭头 8"/>
        <dsp:cNvSpPr/>
      </dsp:nvSpPr>
      <dsp:spPr bwMode="white">
        <a:xfrm>
          <a:off x="3062525" y="2352533"/>
          <a:ext cx="363794" cy="42557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5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/>
      </dsp:txBody>
      <dsp:txXfrm>
        <a:off x="3062525" y="2352533"/>
        <a:ext cx="363794" cy="4255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#1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srcNode" val="vNodes"/>
                <dgm:param type="dstNode" val="lastNode"/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#1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srcNode" val="vNodes"/>
                <dgm:param type="dstNode" val="lastNode"/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150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0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image" Target="../media/image1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image" Target="../media/image4.png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image" Target="../media/image8.png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image" Target="../media/image1.png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9.png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image" Target="../media/image9.png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image" Target="../media/image1.png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image" Target="../media/image9.png"/><Relationship Id="rId5" Type="http://schemas.openxmlformats.org/officeDocument/2006/relationships/tags" Target="../tags/tag73.xml"/><Relationship Id="rId4" Type="http://schemas.openxmlformats.org/officeDocument/2006/relationships/image" Target="../media/image1.png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image" Target="../media/image1.png"/><Relationship Id="rId5" Type="http://schemas.openxmlformats.org/officeDocument/2006/relationships/tags" Target="../tags/tag79.xml"/><Relationship Id="rId4" Type="http://schemas.openxmlformats.org/officeDocument/2006/relationships/image" Target="../media/image10.png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image" Target="../media/image10.png"/><Relationship Id="rId5" Type="http://schemas.openxmlformats.org/officeDocument/2006/relationships/tags" Target="../tags/tag85.xml"/><Relationship Id="rId4" Type="http://schemas.openxmlformats.org/officeDocument/2006/relationships/image" Target="../media/image11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image" Target="../media/image12.png"/><Relationship Id="rId5" Type="http://schemas.openxmlformats.org/officeDocument/2006/relationships/tags" Target="../tags/tag91.xml"/><Relationship Id="rId4" Type="http://schemas.openxmlformats.org/officeDocument/2006/relationships/image" Target="../media/image9.png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image" Target="../media/image8.png"/><Relationship Id="rId7" Type="http://schemas.openxmlformats.org/officeDocument/2006/relationships/tags" Target="../tags/tag98.xml"/><Relationship Id="rId6" Type="http://schemas.openxmlformats.org/officeDocument/2006/relationships/image" Target="../media/image10.png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image" Target="../media/image1.png"/><Relationship Id="rId2" Type="http://schemas.openxmlformats.org/officeDocument/2006/relationships/tags" Target="../tags/tag95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4.png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2.png"/><Relationship Id="rId6" Type="http://schemas.openxmlformats.org/officeDocument/2006/relationships/tags" Target="../tags/tag17.xml"/><Relationship Id="rId5" Type="http://schemas.openxmlformats.org/officeDocument/2006/relationships/image" Target="../media/image5.png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6" Type="http://schemas.openxmlformats.org/officeDocument/2006/relationships/tags" Target="../tags/tag24.xml"/><Relationship Id="rId15" Type="http://schemas.openxmlformats.org/officeDocument/2006/relationships/tags" Target="../tags/tag23.xml"/><Relationship Id="rId14" Type="http://schemas.openxmlformats.org/officeDocument/2006/relationships/tags" Target="../tags/tag22.xml"/><Relationship Id="rId13" Type="http://schemas.openxmlformats.org/officeDocument/2006/relationships/tags" Target="../tags/tag21.xml"/><Relationship Id="rId12" Type="http://schemas.openxmlformats.org/officeDocument/2006/relationships/image" Target="../media/image7.png"/><Relationship Id="rId11" Type="http://schemas.openxmlformats.org/officeDocument/2006/relationships/tags" Target="../tags/tag20.xml"/><Relationship Id="rId10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4.png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4.png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image" Target="../media/image1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image" Target="../media/image4.png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image" Target="../media/image4.png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195388" y="860425"/>
            <a:ext cx="2743200" cy="5143500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pic>
        <p:nvPicPr>
          <p:cNvPr id="3076" name="图片 3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92213" y="857250"/>
            <a:ext cx="2749550" cy="5149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4" descr="#活动##元素##素材##电商节日素材#...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 rotWithShape="1"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376768" y="1444697"/>
            <a:ext cx="1108278" cy="40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#活动##元素##素材##电商节日素材#...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 rotWithShape="1"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8300" y="5039432"/>
            <a:ext cx="1108278" cy="40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1381125" y="1062038"/>
            <a:ext cx="2370138" cy="474027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pic>
        <p:nvPicPr>
          <p:cNvPr id="3080" name="图片 11" descr="f76a2a8f00faecc1133c9dea9f7793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744913" y="1611313"/>
            <a:ext cx="5862637" cy="4389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401272" y="1548450"/>
            <a:ext cx="1157423" cy="4008512"/>
          </a:xfrm>
        </p:spPr>
        <p:txBody>
          <a:bodyPr vert="eaVert" lIns="101600" tIns="38100" rIns="25400" bIns="38100" anchor="ctr" anchorCtr="0">
            <a:normAutofit/>
          </a:bodyPr>
          <a:lstStyle>
            <a:lvl1pPr algn="ctr">
              <a:lnSpc>
                <a:spcPct val="130000"/>
              </a:lnSpc>
              <a:defRPr sz="8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itchFamily="18" charset="-122"/>
              </a:defRPr>
            </a:lvl1pPr>
          </a:lstStyle>
          <a:p>
            <a:pPr fontAlgn="auto"/>
            <a:r>
              <a:rPr lang="zh-CN" altLang="en-US" strike="noStrike" noProof="1" dirty="0"/>
              <a:t>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674000" y="1610677"/>
            <a:ext cx="615600" cy="3723300"/>
          </a:xfrm>
        </p:spPr>
        <p:txBody>
          <a:bodyPr vert="eaVert" lIns="101600" tIns="38100" rIns="76200" bIns="38100" anchor="ctr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8246168" y="5203189"/>
            <a:ext cx="897833" cy="83287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157163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1285875"/>
            <a:ext cx="9144000" cy="42862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143000" y="2095500"/>
            <a:ext cx="6858000" cy="2667000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>
              <a:buClrTx/>
              <a:buSzTx/>
              <a:buFontTx/>
            </a:pPr>
            <a:endParaRPr lang="zh-CN" altLang="en-US" sz="1350" strike="noStrike" noProof="1">
              <a:sym typeface="+mn-ea"/>
            </a:endParaRPr>
          </a:p>
        </p:txBody>
      </p:sp>
      <p:pic>
        <p:nvPicPr>
          <p:cNvPr id="13317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rot="-5400000">
            <a:off x="3238500" y="0"/>
            <a:ext cx="2667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1333500" y="2286000"/>
            <a:ext cx="6477000" cy="2286000"/>
          </a:xfrm>
          <a:prstGeom prst="rect">
            <a:avLst/>
          </a:prstGeom>
          <a:noFill/>
          <a:ln w="38100">
            <a:solidFill>
              <a:srgbClr val="235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pic>
        <p:nvPicPr>
          <p:cNvPr id="13319" name="图片 9" descr="d357f2282e3542ae224a59a47730d8c71b9b66b68c92-ORQq8Z_fw65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58838" y="1492250"/>
            <a:ext cx="1149350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643063" y="2472430"/>
            <a:ext cx="5857875" cy="1395889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30000"/>
              </a:lnSpc>
              <a:buNone/>
              <a:defRPr kumimoji="0" lang="zh-CN" altLang="en-US" sz="115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/>
          </p:nvPr>
        </p:nvSpPr>
        <p:spPr>
          <a:xfrm>
            <a:off x="1643063" y="3929063"/>
            <a:ext cx="5857875" cy="600560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lnSpc>
                <a:spcPct val="13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457200" indent="0">
              <a:buNone/>
              <a:defRPr/>
            </a:lvl2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图片 5" descr="f76a2a8f00faecc1133c9dea9f7793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486650" y="4760913"/>
            <a:ext cx="1657350" cy="1239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隶书" pitchFamily="49" charset="-122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19075" y="1085850"/>
            <a:ext cx="8705850" cy="4686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5365" name="图片 8" descr="f76a2a8f00faecc1133c9dea9f7793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486650" y="4760913"/>
            <a:ext cx="1657350" cy="1239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61200" y="1794150"/>
            <a:ext cx="7219800" cy="542700"/>
          </a:xfrm>
        </p:spPr>
        <p:txBody>
          <a:bodyPr anchor="ctr">
            <a:normAutofit/>
          </a:bodyPr>
          <a:lstStyle>
            <a:lvl1pPr>
              <a:defRPr sz="32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960835" y="2479950"/>
            <a:ext cx="7219950" cy="25839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857250"/>
            <a:ext cx="3617913" cy="514985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 dirty="0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6388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3617913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1" descr="f76a2a8f00faecc1133c9dea9f7793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486650" y="4760913"/>
            <a:ext cx="1657350" cy="1239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7400" y="1435050"/>
            <a:ext cx="2970000" cy="661500"/>
          </a:xfrm>
        </p:spPr>
        <p:txBody>
          <a:bodyPr anchor="ctr">
            <a:normAutofit/>
          </a:bodyPr>
          <a:lstStyle>
            <a:lvl1pPr>
              <a:defRPr sz="36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单击编辑标题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40100" y="2180250"/>
            <a:ext cx="2967300" cy="30699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3825900" y="1434704"/>
            <a:ext cx="4860000" cy="3815953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857250"/>
            <a:ext cx="9144000" cy="199866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8174123" y="5101046"/>
            <a:ext cx="969878" cy="899705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pic>
        <p:nvPicPr>
          <p:cNvPr id="17413" name="图片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857250"/>
            <a:ext cx="9144000" cy="1998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9000" y="1443150"/>
            <a:ext cx="8232300" cy="469800"/>
          </a:xfrm>
        </p:spPr>
        <p:txBody>
          <a:bodyPr anchor="ctr">
            <a:normAutofit/>
          </a:bodyPr>
          <a:lstStyle>
            <a:lvl1pPr algn="ctr">
              <a:defRPr sz="36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59000" y="2101950"/>
            <a:ext cx="8231981" cy="621000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59581" y="2963250"/>
            <a:ext cx="8224200" cy="25731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4629150"/>
            <a:ext cx="9144000" cy="13716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8436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4629150"/>
            <a:ext cx="91440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 flipH="1">
            <a:off x="0" y="5101046"/>
            <a:ext cx="969878" cy="899705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3600" y="1359450"/>
            <a:ext cx="8232300" cy="423900"/>
          </a:xfrm>
        </p:spPr>
        <p:txBody>
          <a:bodyPr anchor="ctr">
            <a:normAutofit/>
          </a:bodyPr>
          <a:lstStyle>
            <a:lvl1pPr algn="ctr">
              <a:defRPr sz="32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3628" y="2118150"/>
            <a:ext cx="8243100" cy="24084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445500" y="4742550"/>
            <a:ext cx="8251200" cy="7587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85725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19460" name="图片 5" descr="f76a2a8f00faecc1133c9dea9f7793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486650" y="4760913"/>
            <a:ext cx="1657350" cy="1239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857250"/>
            <a:ext cx="9144000" cy="68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700" y="1035450"/>
            <a:ext cx="8278200" cy="331473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34700" y="2104650"/>
            <a:ext cx="4006800" cy="21708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681800" y="2104650"/>
            <a:ext cx="4025700" cy="21708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429300" y="4469850"/>
            <a:ext cx="4006800" cy="5859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4689900" y="4467150"/>
            <a:ext cx="4025700" cy="5859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1576388"/>
            <a:ext cx="9144000" cy="370522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350" strike="noStrike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8174123" y="5101046"/>
            <a:ext cx="969878" cy="899705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pic>
        <p:nvPicPr>
          <p:cNvPr id="20486" name="图片 15" descr="d357f2282e3542ae224a59a47730d8c71b9b66b68c92-ORQq8Z_fw65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857250"/>
            <a:ext cx="1149350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42100" y="1861650"/>
            <a:ext cx="6858000" cy="1790100"/>
          </a:xfrm>
        </p:spPr>
        <p:txBody>
          <a:bodyPr anchor="b">
            <a:normAutofit/>
          </a:bodyPr>
          <a:lstStyle>
            <a:lvl1pPr algn="ctr">
              <a:defRPr sz="60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41810" y="3754350"/>
            <a:ext cx="6858000" cy="1242000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8246168" y="5203189"/>
            <a:ext cx="897833" cy="83287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157163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0" y="857250"/>
            <a:ext cx="9144000" cy="4286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0" y="5578475"/>
            <a:ext cx="9144000" cy="4222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pic>
        <p:nvPicPr>
          <p:cNvPr id="8" name="Picture 4" descr="#活动##元素##素材##电商节日素材#...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552599" y="1980724"/>
            <a:ext cx="1223010" cy="45005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#活动##元素##素材##电商节日素材#...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 rotWithShape="1"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268058" y="4623665"/>
            <a:ext cx="1108278" cy="40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3048000" y="1622425"/>
            <a:ext cx="3048000" cy="3619500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>
              <a:buClrTx/>
              <a:buSzTx/>
              <a:buFontTx/>
            </a:pPr>
            <a:endParaRPr lang="zh-CN" altLang="en-US" sz="1350" strike="noStrike" noProof="1">
              <a:sym typeface="+mn-ea"/>
            </a:endParaRPr>
          </a:p>
        </p:txBody>
      </p:sp>
      <p:pic>
        <p:nvPicPr>
          <p:cNvPr id="5128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 rot="-5400000">
            <a:off x="2762250" y="1901825"/>
            <a:ext cx="36195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图片 14" descr="f76a2a8f00faecc1133c9dea9f7793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186488" y="3201988"/>
            <a:ext cx="3165475" cy="2370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3190875" y="1762125"/>
            <a:ext cx="2762250" cy="3333750"/>
          </a:xfrm>
          <a:prstGeom prst="rect">
            <a:avLst/>
          </a:prstGeom>
          <a:noFill/>
          <a:ln w="38100">
            <a:solidFill>
              <a:srgbClr val="235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03910" y="1929676"/>
            <a:ext cx="1086326" cy="3101453"/>
          </a:xfrm>
        </p:spPr>
        <p:txBody>
          <a:bodyPr vert="eaVert" lIns="101600" tIns="38100" rIns="76200" bIns="3810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18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8246168" y="5203189"/>
            <a:ext cx="897833" cy="83287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157163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1571631"/>
            <a:ext cx="3962432" cy="404168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8246168" y="5203189"/>
            <a:ext cx="897833" cy="83287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8" y="157163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91214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57163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91214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5750" y="1143000"/>
            <a:ext cx="8561388" cy="4572000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>
              <a:buClrTx/>
              <a:buSzTx/>
              <a:buFontTx/>
            </a:pPr>
            <a:endParaRPr lang="zh-CN" altLang="en-US" sz="1350" strike="noStrike" noProof="1">
              <a:latin typeface="隶书" pitchFamily="49" charset="-122"/>
              <a:ea typeface="隶书" pitchFamily="49" charset="-122"/>
              <a:sym typeface="+mn-ea"/>
            </a:endParaRPr>
          </a:p>
        </p:txBody>
      </p:sp>
      <p:pic>
        <p:nvPicPr>
          <p:cNvPr id="8196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rot="5400000">
            <a:off x="2276475" y="-857250"/>
            <a:ext cx="4581525" cy="858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8246168" y="5203189"/>
            <a:ext cx="897833" cy="83287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157163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157163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9EFD9D74-47D9-4702-A33C-335B63B48DBF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8246168" y="5203189"/>
            <a:ext cx="897833" cy="832872"/>
          </a:xfrm>
          <a:custGeom>
            <a:avLst/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157163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itchFamily="49" charset="-122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157162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itchFamily="49" charset="-122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隶书" pitchFamily="49" charset="-122"/>
                <a:ea typeface="隶书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07.xml"/><Relationship Id="rId23" Type="http://schemas.openxmlformats.org/officeDocument/2006/relationships/tags" Target="../tags/tag106.xml"/><Relationship Id="rId22" Type="http://schemas.openxmlformats.org/officeDocument/2006/relationships/tags" Target="../tags/tag105.xml"/><Relationship Id="rId21" Type="http://schemas.openxmlformats.org/officeDocument/2006/relationships/tags" Target="../tags/tag104.xml"/><Relationship Id="rId20" Type="http://schemas.openxmlformats.org/officeDocument/2006/relationships/tags" Target="../tags/tag10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02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1650" y="1189038"/>
            <a:ext cx="8140700" cy="331787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  <p:custDataLst>
              <p:tags r:id="rId20"/>
            </p:custDataLst>
          </p:nvPr>
        </p:nvSpPr>
        <p:spPr>
          <a:xfrm>
            <a:off x="501650" y="1571625"/>
            <a:ext cx="8140700" cy="4041775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60400" y="5619750"/>
            <a:ext cx="2024063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688" y="5619750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750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itchFamily="49" charset="-122"/>
          <a:ea typeface="隶书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itchFamily="49" charset="-122"/>
          <a:ea typeface="隶书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itchFamily="49" charset="-122"/>
          <a:ea typeface="隶书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itchFamily="49" charset="-122"/>
          <a:ea typeface="隶书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itchFamily="49" charset="-122"/>
          <a:ea typeface="隶书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itchFamily="49" charset="-122"/>
          <a:ea typeface="隶书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1.xml"/><Relationship Id="rId8" Type="http://schemas.openxmlformats.org/officeDocument/2006/relationships/tags" Target="../tags/tag109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image" Target="../media/image13.jpe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08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4.xml"/><Relationship Id="rId2" Type="http://schemas.openxmlformats.org/officeDocument/2006/relationships/image" Target="../media/image9.png"/><Relationship Id="rId1" Type="http://schemas.openxmlformats.org/officeDocument/2006/relationships/tags" Target="../tags/tag12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6.xml"/><Relationship Id="rId2" Type="http://schemas.openxmlformats.org/officeDocument/2006/relationships/image" Target="../media/image9.png"/><Relationship Id="rId1" Type="http://schemas.openxmlformats.org/officeDocument/2006/relationships/tags" Target="../tags/tag12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tags" Target="../tags/tag111.xml"/><Relationship Id="rId2" Type="http://schemas.openxmlformats.org/officeDocument/2006/relationships/image" Target="../media/image9.png"/><Relationship Id="rId1" Type="http://schemas.openxmlformats.org/officeDocument/2006/relationships/tags" Target="../tags/tag1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diagramDrawing" Target="../diagrams/drawing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3" Type="http://schemas.openxmlformats.org/officeDocument/2006/relationships/diagramData" Target="../diagrams/data2.xml"/><Relationship Id="rId2" Type="http://schemas.openxmlformats.org/officeDocument/2006/relationships/image" Target="../media/image16.jpe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0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7.wmf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1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tags" Target="../tags/tag11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6.xml"/><Relationship Id="rId2" Type="http://schemas.openxmlformats.org/officeDocument/2006/relationships/image" Target="../media/image9.png"/><Relationship Id="rId1" Type="http://schemas.openxmlformats.org/officeDocument/2006/relationships/tags" Target="../tags/tag11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26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9.png"/><Relationship Id="rId14" Type="http://schemas.openxmlformats.org/officeDocument/2006/relationships/notesSlide" Target="../notesSlides/notesSlide5.xml"/><Relationship Id="rId13" Type="http://schemas.openxmlformats.org/officeDocument/2006/relationships/vmlDrawing" Target="../drawings/vmlDrawing2.v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18.xml"/><Relationship Id="rId10" Type="http://schemas.openxmlformats.org/officeDocument/2006/relationships/image" Target="../media/image27.wmf"/><Relationship Id="rId1" Type="http://schemas.openxmlformats.org/officeDocument/2006/relationships/tags" Target="../tags/tag117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0.xml"/><Relationship Id="rId3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tags" Target="../tags/tag11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2.xml"/><Relationship Id="rId2" Type="http://schemas.openxmlformats.org/officeDocument/2006/relationships/image" Target="../media/image9.png"/><Relationship Id="rId1" Type="http://schemas.openxmlformats.org/officeDocument/2006/relationships/tags" Target="../tags/tag1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" y="5157470"/>
            <a:ext cx="2346960" cy="1664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4427855" y="5589270"/>
            <a:ext cx="3061970" cy="10541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云亭中学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钱嘉蓉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467316" y="44748"/>
          <a:ext cx="7632848" cy="51306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87126" y="5203863"/>
            <a:ext cx="1656874" cy="165413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88085" y="1052830"/>
            <a:ext cx="8506460" cy="6788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600" b="1">
                <a:solidFill>
                  <a:schemeClr val="tx1"/>
                </a:solidFill>
                <a:latin typeface="汉仪君黑-35W" charset="0"/>
                <a:cs typeface="汉仪君黑-35W" charset="0"/>
                <a:sym typeface="+mn-ea"/>
              </a:rPr>
              <a:t>后续你</a:t>
            </a:r>
            <a:r>
              <a:rPr lang="zh-CN" altLang="en-US" sz="3600" b="1">
                <a:solidFill>
                  <a:schemeClr val="tx1"/>
                </a:solidFill>
                <a:latin typeface="汉仪君黑-35W" charset="0"/>
                <a:cs typeface="汉仪君黑-35W" charset="0"/>
                <a:sym typeface="+mn-ea"/>
              </a:rPr>
              <a:t>还想研究什么？</a:t>
            </a:r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rgbClr val="FF0000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895" y="2708910"/>
            <a:ext cx="7623810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类比是一位伟大的引路人！</a:t>
            </a:r>
            <a:endParaRPr lang="zh-CN" altLang="en-US" sz="4400" b="1">
              <a:solidFill>
                <a:srgbClr val="FF0000"/>
              </a:solidFill>
            </a:endParaRPr>
          </a:p>
          <a:p>
            <a:r>
              <a:rPr lang="en-US" altLang="zh-CN"/>
              <a:t>                                                                           </a:t>
            </a:r>
            <a:endParaRPr lang="en-US" altLang="zh-CN"/>
          </a:p>
          <a:p>
            <a:r>
              <a:rPr lang="en-US" altLang="zh-CN"/>
              <a:t>                                                                       </a:t>
            </a:r>
            <a:r>
              <a:rPr lang="en-US" altLang="zh-CN" sz="2000" b="1"/>
              <a:t>—— </a:t>
            </a:r>
            <a:r>
              <a:rPr lang="zh-CN" altLang="en-US" sz="2000" b="1"/>
              <a:t>匈牙利数学家波利亚</a:t>
            </a:r>
            <a:endParaRPr lang="zh-CN" altLang="en-US" sz="2000" b="1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87126" y="5203863"/>
            <a:ext cx="1656874" cy="165413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91640" y="2348865"/>
            <a:ext cx="5970905" cy="37407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汉仪君黑-35W" charset="0"/>
                <a:sym typeface="+mn-ea"/>
              </a:rPr>
              <a:t>谢谢大家！</a:t>
            </a:r>
            <a:endParaRPr lang="zh-CN" altLang="en-US" sz="6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汉仪君黑-35W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87126" y="5203863"/>
            <a:ext cx="1656874" cy="1654137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95605" y="692785"/>
            <a:ext cx="822325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现实情境：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一张长为</a:t>
            </a:r>
            <a:r>
              <a:rPr 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6cm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，宽为</a:t>
            </a:r>
            <a:r>
              <a:rPr 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4cm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的矩形硬纸片，四周剪去一个边长为</a:t>
            </a:r>
            <a:r>
              <a:rPr lang="en-US" sz="28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cm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的小正方形，把它围成一个无盖的长方体纸盒，请举一个跟面积（用</a:t>
            </a:r>
            <a:r>
              <a:rPr lang="en-US" sz="28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y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表示）有关的问题，并用</a:t>
            </a:r>
            <a:r>
              <a:rPr lang="en-US" altLang="zh-CN" sz="28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的代数式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表示</a:t>
            </a:r>
            <a:r>
              <a:rPr lang="en-US" altLang="zh-CN" sz="28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y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800" b="1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8" name="图片 7" descr="BH{AG]DMXAC``CQ[5O{87~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" y="2493010"/>
            <a:ext cx="5118100" cy="2484755"/>
          </a:xfrm>
          <a:prstGeom prst="rect">
            <a:avLst/>
          </a:prstGeom>
        </p:spPr>
      </p:pic>
      <p:pic>
        <p:nvPicPr>
          <p:cNvPr id="1073742913" name="图片 1073742912" descr="IMG_2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8490" y="2479040"/>
            <a:ext cx="3416300" cy="25158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007604" y="911255"/>
            <a:ext cx="6480720" cy="1167595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" name="任意多边形: 形状 5"/>
          <p:cNvSpPr/>
          <p:nvPr/>
        </p:nvSpPr>
        <p:spPr>
          <a:xfrm>
            <a:off x="467544" y="1529213"/>
            <a:ext cx="6443330" cy="3468983"/>
          </a:xfrm>
          <a:custGeom>
            <a:avLst/>
            <a:gdLst>
              <a:gd name="connsiteX0" fmla="*/ 0 w 8591107"/>
              <a:gd name="connsiteY0" fmla="*/ 127591 h 4625311"/>
              <a:gd name="connsiteX1" fmla="*/ 4199860 w 8591107"/>
              <a:gd name="connsiteY1" fmla="*/ 4625163 h 4625311"/>
              <a:gd name="connsiteX2" fmla="*/ 8591107 w 8591107"/>
              <a:gd name="connsiteY2" fmla="*/ 0 h 462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91107" h="4625311">
                <a:moveTo>
                  <a:pt x="0" y="127591"/>
                </a:moveTo>
                <a:cubicBezTo>
                  <a:pt x="1384004" y="2387009"/>
                  <a:pt x="2768009" y="4646428"/>
                  <a:pt x="4199860" y="4625163"/>
                </a:cubicBezTo>
                <a:cubicBezTo>
                  <a:pt x="5631711" y="4603898"/>
                  <a:pt x="7111409" y="2301949"/>
                  <a:pt x="8591107" y="0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" y="5290820"/>
            <a:ext cx="2284095" cy="1567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t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0"/>
          <a:stretch>
            <a:fillRect/>
          </a:stretch>
        </p:blipFill>
        <p:spPr bwMode="auto">
          <a:xfrm>
            <a:off x="7018247" y="857250"/>
            <a:ext cx="2125753" cy="138361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13E2-B055-46A1-AD55-07D92620EACB}" type="slidenum">
              <a:rPr lang="ko-KR" altLang="en-US" sz="900" smtClean="0"/>
            </a:fld>
            <a:endParaRPr lang="en-US" altLang="ko-KR" sz="900"/>
          </a:p>
        </p:txBody>
      </p:sp>
      <p:graphicFrame>
        <p:nvGraphicFramePr>
          <p:cNvPr id="9" name="图示 8"/>
          <p:cNvGraphicFramePr/>
          <p:nvPr/>
        </p:nvGraphicFramePr>
        <p:xfrm>
          <a:off x="539706" y="45383"/>
          <a:ext cx="7632848" cy="51306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椭圆 9"/>
          <p:cNvSpPr/>
          <p:nvPr/>
        </p:nvSpPr>
        <p:spPr>
          <a:xfrm>
            <a:off x="2319655" y="4062730"/>
            <a:ext cx="1106170" cy="11131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500" b="1" dirty="0"/>
              <a:t>二次函数</a:t>
            </a:r>
            <a:endParaRPr lang="zh-CN" altLang="en-US" sz="15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68148" y="261170"/>
            <a:ext cx="8100900" cy="2933065"/>
          </a:xfrm>
          <a:prstGeom prst="rect">
            <a:avLst/>
          </a:prstGeom>
          <a:noFill/>
          <a:ln w="7938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dirty="0">
                <a:latin typeface="Times New Roman" panose="02020603050405020304" charset="0"/>
                <a:ea typeface="楷体" panose="02010609060101010101" charset="-122"/>
              </a:rPr>
              <a:t>        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</a:rPr>
              <a:t>一般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</a:rPr>
              <a:t>地，形如</a:t>
            </a:r>
            <a:r>
              <a:rPr lang="en-US" altLang="zh-CN" sz="2800" b="1" i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y</a:t>
            </a:r>
            <a:r>
              <a:rPr lang="en-US" altLang="zh-CN" sz="2800" b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=</a:t>
            </a:r>
            <a:r>
              <a:rPr lang="en-US" altLang="zh-CN" sz="2800" b="1" i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ax</a:t>
            </a:r>
            <a:r>
              <a:rPr lang="en-US" altLang="zh-CN" sz="2800" b="1" u="sng" baseline="30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2</a:t>
            </a:r>
            <a:r>
              <a:rPr lang="en-US" altLang="zh-CN" sz="2800" b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+</a:t>
            </a:r>
            <a:r>
              <a:rPr lang="en-US" altLang="zh-CN" sz="2800" b="1" i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bx</a:t>
            </a:r>
            <a:r>
              <a:rPr lang="en-US" altLang="zh-CN" sz="2800" b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+</a:t>
            </a:r>
            <a:r>
              <a:rPr lang="en-US" altLang="zh-CN" sz="2800" b="1" i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c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（</a:t>
            </a:r>
            <a:r>
              <a:rPr lang="en-US" altLang="zh-CN" sz="2800" b="1" i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a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，</a:t>
            </a:r>
            <a:r>
              <a:rPr lang="en-US" altLang="zh-CN" sz="2800" b="1" i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b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，</a:t>
            </a:r>
            <a:r>
              <a:rPr lang="en-US" altLang="zh-CN" sz="2800" b="1" i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c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是常数，</a:t>
            </a:r>
            <a:r>
              <a:rPr lang="en-US" altLang="zh-CN" sz="2800" b="1" i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a</a:t>
            </a:r>
            <a:r>
              <a:rPr lang="en-US" altLang="zh-CN" sz="2800" b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≠0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）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</a:rPr>
              <a:t>的函数，叫做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charset="0"/>
                <a:ea typeface="楷体" panose="02010609060101010101" charset="-122"/>
              </a:rPr>
              <a:t>二次函数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</a:rPr>
              <a:t>．</a:t>
            </a:r>
            <a:r>
              <a:rPr lang="zh-CN" altLang="zh-CN" sz="2800" b="1" dirty="0">
                <a:latin typeface="Times New Roman" panose="02020603050405020304" charset="0"/>
                <a:ea typeface="楷体" panose="02010609060101010101" charset="-122"/>
              </a:rPr>
              <a:t>其中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</a:rPr>
              <a:t>，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800" b="1" i="1" dirty="0"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zh-CN" sz="2800" b="1" dirty="0">
                <a:latin typeface="Times New Roman" panose="02020603050405020304" charset="0"/>
                <a:ea typeface="楷体" panose="02010609060101010101" charset="-122"/>
              </a:rPr>
              <a:t>是自变量</a:t>
            </a:r>
            <a:r>
              <a:rPr lang="zh-CN" altLang="zh-CN" sz="2800" b="1" dirty="0" smtClean="0">
                <a:latin typeface="Times New Roman" panose="02020603050405020304" charset="0"/>
                <a:ea typeface="楷体" panose="02010609060101010101" charset="-122"/>
              </a:rPr>
              <a:t>，</a:t>
            </a:r>
            <a:r>
              <a:rPr lang="en-US" altLang="zh-CN" sz="2800" b="1" i="1" dirty="0">
                <a:latin typeface="Times New Roman" panose="02020603050405020304" charset="0"/>
                <a:cs typeface="Times New Roman" panose="02020603050405020304" charset="0"/>
              </a:rPr>
              <a:t> y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en-US" altLang="zh-CN" sz="2800" b="1" i="1" dirty="0"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</a:rPr>
              <a:t>函数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. </a:t>
            </a:r>
            <a:r>
              <a:rPr lang="en-US" altLang="zh-CN" sz="2800" b="1" i="1" dirty="0" smtClean="0"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，</a:t>
            </a:r>
            <a:r>
              <a:rPr lang="en-US" altLang="zh-CN" sz="2800" b="1" i="1" dirty="0"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，</a:t>
            </a:r>
            <a:r>
              <a:rPr lang="en-US" altLang="zh-CN" sz="2800" b="1" i="1" dirty="0">
                <a:latin typeface="Times New Roman" panose="02020603050405020304" charset="0"/>
                <a:cs typeface="Times New Roman" panose="02020603050405020304" charset="0"/>
              </a:rPr>
              <a:t>c </a:t>
            </a:r>
            <a:r>
              <a:rPr lang="zh-CN" altLang="zh-CN" sz="2800" b="1" dirty="0">
                <a:latin typeface="Times New Roman" panose="02020603050405020304" charset="0"/>
                <a:ea typeface="楷体" panose="02010609060101010101" charset="-122"/>
              </a:rPr>
              <a:t>分别是函数表达式的</a:t>
            </a:r>
            <a:r>
              <a:rPr lang="zh-CN" altLang="zh-CN" sz="2800" b="1" dirty="0">
                <a:solidFill>
                  <a:srgbClr val="FF3300"/>
                </a:solidFill>
                <a:latin typeface="Times New Roman" panose="02020603050405020304" charset="0"/>
                <a:cs typeface="Times New Roman" panose="02020603050405020304" charset="0"/>
              </a:rPr>
              <a:t>二次项系数</a:t>
            </a:r>
            <a:r>
              <a:rPr lang="zh-CN" altLang="zh-CN" sz="2800" b="1" dirty="0">
                <a:latin typeface="Times New Roman" panose="02020603050405020304" charset="0"/>
                <a:cs typeface="Times New Roman" panose="02020603050405020304" charset="0"/>
              </a:rPr>
              <a:t>、</a:t>
            </a:r>
            <a:r>
              <a:rPr lang="zh-CN" altLang="zh-CN" sz="2800" b="1" dirty="0">
                <a:solidFill>
                  <a:srgbClr val="FF3300"/>
                </a:solidFill>
                <a:latin typeface="Times New Roman" panose="02020603050405020304" charset="0"/>
                <a:cs typeface="Times New Roman" panose="02020603050405020304" charset="0"/>
              </a:rPr>
              <a:t>一次项系数</a:t>
            </a:r>
            <a:r>
              <a:rPr lang="zh-CN" altLang="zh-CN" sz="2800" b="1" dirty="0">
                <a:latin typeface="Times New Roman" panose="02020603050405020304" charset="0"/>
                <a:cs typeface="Times New Roman" panose="02020603050405020304" charset="0"/>
              </a:rPr>
              <a:t>和</a:t>
            </a:r>
            <a:r>
              <a:rPr lang="zh-CN" altLang="zh-CN" sz="2800" b="1" dirty="0">
                <a:solidFill>
                  <a:srgbClr val="FF3300"/>
                </a:solidFill>
                <a:latin typeface="Times New Roman" panose="02020603050405020304" charset="0"/>
                <a:cs typeface="Times New Roman" panose="02020603050405020304" charset="0"/>
              </a:rPr>
              <a:t>常数项</a:t>
            </a:r>
            <a:r>
              <a:rPr lang="zh-CN" altLang="zh-CN" sz="2800" b="1" dirty="0">
                <a:latin typeface="Times New Roman" panose="02020603050405020304" charset="0"/>
                <a:cs typeface="Times New Roman" panose="02020603050405020304" charset="0"/>
              </a:rPr>
              <a:t>．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 sz="2800" b="1" dirty="0">
              <a:latin typeface="Times New Roman" panose="02020603050405020304" charset="0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93658" y="2996952"/>
            <a:ext cx="5562600" cy="118813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75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1022350" indent="-35115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+mn-lt"/>
                <a:ea typeface="+mn-ea"/>
              </a:defRPr>
            </a:lvl3pPr>
            <a:lvl4pPr marL="133985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681480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742950" lvl="1" indent="-285750"/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当</a:t>
            </a:r>
            <a:r>
              <a:rPr lang="en-US" altLang="zh-CN" sz="1800" b="1" i="1" dirty="0">
                <a:latin typeface="Times New Roman" panose="02020603050405020304" charset="0"/>
                <a:ea typeface="楷体_GB2312" panose="02010609030101010101" pitchFamily="49" charset="-122"/>
              </a:rPr>
              <a:t>b</a:t>
            </a:r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＝</a:t>
            </a:r>
            <a:r>
              <a:rPr lang="en-US" altLang="zh-CN" sz="1800" b="1" dirty="0">
                <a:latin typeface="Times New Roman" panose="02020603050405020304" charset="0"/>
                <a:ea typeface="楷体_GB2312" panose="02010609030101010101" pitchFamily="49" charset="-122"/>
              </a:rPr>
              <a:t>0</a:t>
            </a:r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时， </a:t>
            </a:r>
            <a:r>
              <a:rPr lang="en-US" altLang="zh-CN" sz="1800" b="1" i="1" dirty="0">
                <a:latin typeface="Times New Roman" panose="02020603050405020304" charset="0"/>
                <a:ea typeface="楷体_GB2312" panose="02010609030101010101" pitchFamily="49" charset="-122"/>
              </a:rPr>
              <a:t>y</a:t>
            </a:r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＝</a:t>
            </a:r>
            <a:r>
              <a:rPr lang="en-US" altLang="zh-CN" sz="1800" b="1" i="1" dirty="0">
                <a:latin typeface="Times New Roman" panose="02020603050405020304" charset="0"/>
                <a:ea typeface="楷体_GB2312" panose="02010609030101010101" pitchFamily="49" charset="-122"/>
              </a:rPr>
              <a:t>ax</a:t>
            </a:r>
            <a:r>
              <a:rPr lang="en-US" altLang="zh-CN" sz="1800" b="1" baseline="30000" dirty="0">
                <a:latin typeface="Times New Roman" panose="02020603050405020304" charset="0"/>
                <a:ea typeface="楷体_GB2312" panose="02010609030101010101" pitchFamily="49" charset="-122"/>
              </a:rPr>
              <a:t>2</a:t>
            </a:r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＋</a:t>
            </a:r>
            <a:r>
              <a:rPr lang="en-US" altLang="zh-CN" sz="1800" b="1" i="1" dirty="0">
                <a:latin typeface="Times New Roman" panose="02020603050405020304" charset="0"/>
                <a:ea typeface="楷体_GB2312" panose="02010609030101010101" pitchFamily="49" charset="-122"/>
              </a:rPr>
              <a:t>c</a:t>
            </a:r>
            <a:r>
              <a:rPr lang="zh-CN" altLang="en-US" sz="1800" b="1" dirty="0" smtClean="0">
                <a:latin typeface="Times New Roman" panose="02020603050405020304" charset="0"/>
                <a:ea typeface="楷体_GB2312" panose="02010609030101010101" pitchFamily="49" charset="-122"/>
              </a:rPr>
              <a:t>（</a:t>
            </a:r>
            <a:r>
              <a:rPr lang="en-US" altLang="zh-CN" sz="1800" b="1" i="1" dirty="0" smtClean="0">
                <a:latin typeface="Times New Roman" panose="02020603050405020304" charset="0"/>
                <a:ea typeface="楷体_GB2312" panose="02010609030101010101" pitchFamily="49" charset="-122"/>
              </a:rPr>
              <a:t>a</a:t>
            </a:r>
            <a:r>
              <a:rPr lang="en-US" altLang="zh-CN" sz="1800" b="1" dirty="0">
                <a:latin typeface="Times New Roman" panose="02020603050405020304" charset="0"/>
                <a:ea typeface="楷体_GB2312" panose="02010609030101010101" pitchFamily="49" charset="-122"/>
              </a:rPr>
              <a:t>≠0</a:t>
            </a:r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）</a:t>
            </a:r>
            <a:endParaRPr lang="zh-CN" altLang="en-US" sz="1800" b="1" i="1" dirty="0">
              <a:latin typeface="Times New Roman" panose="02020603050405020304" charset="0"/>
              <a:ea typeface="楷体_GB2312" panose="02010609030101010101" pitchFamily="49" charset="-122"/>
            </a:endParaRPr>
          </a:p>
          <a:p>
            <a:pPr marL="742950" lvl="1" indent="-285750"/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当</a:t>
            </a:r>
            <a:r>
              <a:rPr lang="en-US" altLang="zh-CN" sz="1800" b="1" i="1" dirty="0">
                <a:latin typeface="Times New Roman" panose="02020603050405020304" charset="0"/>
                <a:ea typeface="楷体_GB2312" panose="02010609030101010101" pitchFamily="49" charset="-122"/>
              </a:rPr>
              <a:t>c</a:t>
            </a:r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＝</a:t>
            </a:r>
            <a:r>
              <a:rPr lang="en-US" altLang="zh-CN" sz="1800" b="1" dirty="0">
                <a:latin typeface="Times New Roman" panose="02020603050405020304" charset="0"/>
                <a:ea typeface="楷体_GB2312" panose="02010609030101010101" pitchFamily="49" charset="-122"/>
              </a:rPr>
              <a:t>0</a:t>
            </a:r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时， </a:t>
            </a:r>
            <a:r>
              <a:rPr lang="en-US" altLang="zh-CN" sz="1800" b="1" i="1" dirty="0">
                <a:latin typeface="Times New Roman" panose="02020603050405020304" charset="0"/>
                <a:ea typeface="楷体_GB2312" panose="02010609030101010101" pitchFamily="49" charset="-122"/>
              </a:rPr>
              <a:t>y</a:t>
            </a:r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＝</a:t>
            </a:r>
            <a:r>
              <a:rPr lang="en-US" altLang="zh-CN" sz="1800" b="1" i="1" dirty="0">
                <a:latin typeface="Times New Roman" panose="02020603050405020304" charset="0"/>
                <a:ea typeface="楷体_GB2312" panose="02010609030101010101" pitchFamily="49" charset="-122"/>
              </a:rPr>
              <a:t>ax</a:t>
            </a:r>
            <a:r>
              <a:rPr lang="en-US" altLang="zh-CN" sz="1800" b="1" baseline="30000" dirty="0">
                <a:latin typeface="Times New Roman" panose="02020603050405020304" charset="0"/>
                <a:ea typeface="楷体_GB2312" panose="02010609030101010101" pitchFamily="49" charset="-122"/>
              </a:rPr>
              <a:t>2</a:t>
            </a:r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＋</a:t>
            </a:r>
            <a:r>
              <a:rPr lang="en-US" altLang="zh-CN" sz="1800" b="1" i="1" dirty="0" err="1">
                <a:latin typeface="Times New Roman" panose="02020603050405020304" charset="0"/>
                <a:ea typeface="楷体_GB2312" panose="02010609030101010101" pitchFamily="49" charset="-122"/>
              </a:rPr>
              <a:t>bx</a:t>
            </a:r>
            <a:r>
              <a:rPr lang="en-US" altLang="zh-CN" sz="1800" b="1" i="1" dirty="0">
                <a:latin typeface="Times New Roman" panose="02020603050405020304" charset="0"/>
                <a:ea typeface="楷体_GB2312" panose="02010609030101010101" pitchFamily="49" charset="-122"/>
              </a:rPr>
              <a:t> </a:t>
            </a:r>
            <a:r>
              <a:rPr lang="zh-CN" altLang="en-US" sz="1800" b="1" dirty="0" smtClean="0">
                <a:latin typeface="Times New Roman" panose="02020603050405020304" charset="0"/>
                <a:ea typeface="楷体_GB2312" panose="02010609030101010101" pitchFamily="49" charset="-122"/>
              </a:rPr>
              <a:t>（</a:t>
            </a:r>
            <a:r>
              <a:rPr lang="en-US" altLang="zh-CN" sz="1800" b="1" i="1" dirty="0" smtClean="0">
                <a:latin typeface="Times New Roman" panose="02020603050405020304" charset="0"/>
                <a:ea typeface="楷体_GB2312" panose="02010609030101010101" pitchFamily="49" charset="-122"/>
              </a:rPr>
              <a:t>a</a:t>
            </a:r>
            <a:r>
              <a:rPr lang="en-US" altLang="zh-CN" sz="1800" b="1" dirty="0">
                <a:latin typeface="Times New Roman" panose="02020603050405020304" charset="0"/>
                <a:ea typeface="楷体_GB2312" panose="02010609030101010101" pitchFamily="49" charset="-122"/>
              </a:rPr>
              <a:t>≠0</a:t>
            </a:r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）</a:t>
            </a:r>
            <a:endParaRPr lang="en-US" altLang="zh-CN" sz="1800" b="1" i="1" dirty="0">
              <a:latin typeface="Times New Roman" panose="02020603050405020304" charset="0"/>
              <a:ea typeface="楷体_GB2312" panose="02010609030101010101" pitchFamily="49" charset="-122"/>
            </a:endParaRPr>
          </a:p>
          <a:p>
            <a:pPr marL="742950" lvl="1" indent="-285750"/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当</a:t>
            </a:r>
            <a:r>
              <a:rPr lang="en-US" altLang="zh-CN" sz="1800" b="1" i="1" dirty="0">
                <a:latin typeface="Times New Roman" panose="02020603050405020304" charset="0"/>
                <a:ea typeface="楷体_GB2312" panose="02010609030101010101" pitchFamily="49" charset="-122"/>
              </a:rPr>
              <a:t>b</a:t>
            </a:r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＝</a:t>
            </a:r>
            <a:r>
              <a:rPr lang="en-US" altLang="zh-CN" sz="1800" b="1" dirty="0">
                <a:latin typeface="Times New Roman" panose="02020603050405020304" charset="0"/>
                <a:ea typeface="楷体_GB2312" panose="02010609030101010101" pitchFamily="49" charset="-122"/>
              </a:rPr>
              <a:t>0</a:t>
            </a:r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，</a:t>
            </a:r>
            <a:r>
              <a:rPr lang="en-US" altLang="zh-CN" sz="1800" b="1" i="1" dirty="0">
                <a:latin typeface="Times New Roman" panose="02020603050405020304" charset="0"/>
                <a:ea typeface="楷体_GB2312" panose="02010609030101010101" pitchFamily="49" charset="-122"/>
              </a:rPr>
              <a:t>c</a:t>
            </a:r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＝</a:t>
            </a:r>
            <a:r>
              <a:rPr lang="en-US" altLang="zh-CN" sz="1800" b="1" dirty="0">
                <a:latin typeface="Times New Roman" panose="02020603050405020304" charset="0"/>
                <a:ea typeface="楷体_GB2312" panose="02010609030101010101" pitchFamily="49" charset="-122"/>
              </a:rPr>
              <a:t>0</a:t>
            </a:r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时， </a:t>
            </a:r>
            <a:r>
              <a:rPr lang="en-US" altLang="zh-CN" sz="1800" b="1" i="1" dirty="0">
                <a:solidFill>
                  <a:srgbClr val="0000FF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y</a:t>
            </a: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＝</a:t>
            </a:r>
            <a:r>
              <a:rPr lang="en-US" altLang="zh-CN" sz="1800" b="1" i="1" dirty="0">
                <a:solidFill>
                  <a:srgbClr val="0000FF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ax</a:t>
            </a:r>
            <a:r>
              <a:rPr lang="en-US" altLang="zh-CN" sz="1800" b="1" baseline="30000" dirty="0">
                <a:solidFill>
                  <a:srgbClr val="0000FF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2 </a:t>
            </a:r>
            <a:r>
              <a:rPr lang="zh-CN" altLang="en-US" sz="1800" b="1" dirty="0" smtClean="0">
                <a:latin typeface="Times New Roman" panose="02020603050405020304" charset="0"/>
                <a:ea typeface="楷体_GB2312" panose="02010609030101010101" pitchFamily="49" charset="-122"/>
              </a:rPr>
              <a:t>（</a:t>
            </a:r>
            <a:r>
              <a:rPr lang="en-US" altLang="zh-CN" sz="1800" b="1" i="1" dirty="0" smtClean="0">
                <a:latin typeface="Times New Roman" panose="02020603050405020304" charset="0"/>
                <a:ea typeface="楷体_GB2312" panose="02010609030101010101" pitchFamily="49" charset="-122"/>
              </a:rPr>
              <a:t>a</a:t>
            </a:r>
            <a:r>
              <a:rPr lang="en-US" altLang="zh-CN" sz="1800" b="1" dirty="0">
                <a:latin typeface="Times New Roman" panose="02020603050405020304" charset="0"/>
                <a:ea typeface="楷体_GB2312" panose="02010609030101010101" pitchFamily="49" charset="-122"/>
              </a:rPr>
              <a:t>≠0</a:t>
            </a:r>
            <a:r>
              <a:rPr lang="zh-CN" altLang="en-US" sz="1800" b="1" dirty="0">
                <a:latin typeface="Times New Roman" panose="02020603050405020304" charset="0"/>
                <a:ea typeface="楷体_GB2312" panose="02010609030101010101" pitchFamily="49" charset="-122"/>
              </a:rPr>
              <a:t>）</a:t>
            </a:r>
            <a:endParaRPr lang="en-US" altLang="zh-CN" sz="1800" b="1" dirty="0"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1550" y="4185084"/>
            <a:ext cx="3672408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002060"/>
                </a:solidFill>
              </a:rPr>
              <a:t>                              </a:t>
            </a:r>
            <a:r>
              <a:rPr lang="zh-CN" altLang="zh-CN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是二次函数吗？</a:t>
            </a:r>
            <a:r>
              <a:rPr lang="en-US" altLang="zh-CN" sz="1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1800" b="1" dirty="0" smtClean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4428154" y="4921584"/>
            <a:ext cx="810090" cy="1191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5" name="矩形 14"/>
          <p:cNvSpPr/>
          <p:nvPr/>
        </p:nvSpPr>
        <p:spPr>
          <a:xfrm>
            <a:off x="5004048" y="4176719"/>
            <a:ext cx="2754306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i="1" dirty="0" smtClean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1800" b="1" dirty="0" smtClean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    </a:t>
            </a:r>
            <a:r>
              <a:rPr lang="zh-CN" altLang="zh-CN" sz="1800" b="1" dirty="0" smtClean="0">
                <a:solidFill>
                  <a:srgbClr val="FF0000"/>
                </a:solidFill>
              </a:rPr>
              <a:t>是</a:t>
            </a:r>
            <a:endParaRPr lang="zh-CN" altLang="zh-CN" sz="1800" b="1" dirty="0" smtClean="0">
              <a:solidFill>
                <a:srgbClr val="FF0000"/>
              </a:solidFill>
            </a:endParaRPr>
          </a:p>
        </p:txBody>
      </p:sp>
      <p:graphicFrame>
        <p:nvGraphicFramePr>
          <p:cNvPr id="1073742911" name="Object 63"/>
          <p:cNvGraphicFramePr>
            <a:graphicFrameLocks noChangeAspect="1"/>
          </p:cNvGraphicFramePr>
          <p:nvPr/>
        </p:nvGraphicFramePr>
        <p:xfrm>
          <a:off x="323850" y="5373370"/>
          <a:ext cx="2318385" cy="791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914400" imgH="393700" progId="Equation.DSMT4">
                  <p:embed/>
                </p:oleObj>
              </mc:Choice>
              <mc:Fallback>
                <p:oleObj name="" r:id="rId1" imgW="914400" imgH="3937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3850" y="5373370"/>
                        <a:ext cx="2318385" cy="7918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3"/>
          <p:cNvGraphicFramePr>
            <a:graphicFrameLocks noChangeAspect="1"/>
          </p:cNvGraphicFramePr>
          <p:nvPr/>
        </p:nvGraphicFramePr>
        <p:xfrm>
          <a:off x="323850" y="4050030"/>
          <a:ext cx="2106295" cy="639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1028700" imgH="393700" progId="Equation.DSMT4">
                  <p:embed/>
                </p:oleObj>
              </mc:Choice>
              <mc:Fallback>
                <p:oleObj name="" r:id="rId3" imgW="1028700" imgH="3937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850" y="4050030"/>
                        <a:ext cx="2106295" cy="6394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3"/>
          <p:cNvGraphicFramePr>
            <a:graphicFrameLocks noChangeAspect="1"/>
          </p:cNvGraphicFramePr>
          <p:nvPr/>
        </p:nvGraphicFramePr>
        <p:xfrm>
          <a:off x="323850" y="4725670"/>
          <a:ext cx="25431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1002665" imgH="228600" progId="Equation.DSMT4">
                  <p:embed/>
                </p:oleObj>
              </mc:Choice>
              <mc:Fallback>
                <p:oleObj name="" r:id="rId5" imgW="1002665" imgH="228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850" y="4725670"/>
                        <a:ext cx="2543175" cy="460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63"/>
          <p:cNvGraphicFramePr>
            <a:graphicFrameLocks noChangeAspect="1"/>
          </p:cNvGraphicFramePr>
          <p:nvPr/>
        </p:nvGraphicFramePr>
        <p:xfrm>
          <a:off x="5580380" y="4776470"/>
          <a:ext cx="186880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7" imgW="736600" imgH="203200" progId="Equation.DSMT4">
                  <p:embed/>
                </p:oleObj>
              </mc:Choice>
              <mc:Fallback>
                <p:oleObj name="" r:id="rId7" imgW="736600" imgH="2032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80380" y="4776470"/>
                        <a:ext cx="1868805" cy="409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2771775" y="4817745"/>
            <a:ext cx="17386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1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是二次函数吗？</a:t>
            </a:r>
            <a:r>
              <a:rPr lang="en-US" altLang="zh-CN" sz="1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altLang="zh-CN" sz="18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00020" y="5640705"/>
            <a:ext cx="1696720" cy="3873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zh-CN" sz="1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是二次函数吗？</a:t>
            </a:r>
            <a:r>
              <a:rPr lang="en-US" altLang="zh-CN" sz="1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altLang="zh-CN" sz="18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4284320" y="4275477"/>
            <a:ext cx="1080120" cy="1588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4445509" y="5738532"/>
            <a:ext cx="1080120" cy="1588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343775" y="4818380"/>
            <a:ext cx="2001520" cy="4032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</a:rPr>
              <a:t>不是，化简后没有</a:t>
            </a:r>
            <a:r>
              <a:rPr lang="zh-CN" altLang="en-US" b="1">
                <a:solidFill>
                  <a:srgbClr val="FF0000"/>
                </a:solidFill>
              </a:rPr>
              <a:t>二次项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796280" y="5638165"/>
            <a:ext cx="22415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不是，有分式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73742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3" grpId="1"/>
      <p:bldP spid="20" grpId="0" animBg="1"/>
      <p:bldP spid="20" grpId="1" animBg="1"/>
      <p:bldP spid="15" grpId="0"/>
      <p:bldP spid="15" grpId="1"/>
      <p:bldP spid="18" grpId="0"/>
      <p:bldP spid="18" grpId="1"/>
      <p:bldP spid="11" grpId="0" animBg="1"/>
      <p:bldP spid="11" grpId="1" animBg="1"/>
      <p:bldP spid="22" grpId="0"/>
      <p:bldP spid="22" grpId="1"/>
      <p:bldP spid="19" grpId="0"/>
      <p:bldP spid="19" grpId="1"/>
      <p:bldP spid="21" grpId="0" animBg="1"/>
      <p:bldP spid="21" grpId="1" animBg="1"/>
      <p:bldP spid="23" grpId="0"/>
      <p:bldP spid="23" grpId="1"/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87126" y="5203863"/>
            <a:ext cx="1656874" cy="165413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6855" y="59055"/>
            <a:ext cx="8624570" cy="13144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练习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：这个星期，老师到离家</a:t>
            </a:r>
            <a:r>
              <a:rPr sz="2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15km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的南闸丁果湖边烧烤，请根据以下问题，得到函数</a:t>
            </a:r>
            <a:r>
              <a:rPr lang="zh-CN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表达式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，</a:t>
            </a:r>
            <a:r>
              <a:rPr sz="2800" b="1">
                <a:ea typeface="楷体" panose="02010609060101010101" charset="-122"/>
                <a:sym typeface="+mn-ea"/>
              </a:rPr>
              <a:t>判断是什么函数。</a:t>
            </a:r>
            <a:endParaRPr sz="2800" b="1">
              <a:solidFill>
                <a:schemeClr val="tx1"/>
              </a:solidFill>
              <a:ea typeface="楷体" panose="02010609060101010101" charset="-122"/>
              <a:sym typeface="+mn-ea"/>
            </a:endParaRPr>
          </a:p>
          <a:p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（1）老师到丁果湖所需的时间为</a:t>
            </a:r>
            <a:r>
              <a:rPr sz="2800" b="1" i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t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小时，平均车速为</a:t>
            </a:r>
            <a:r>
              <a:rPr sz="2800" b="1" i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v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 </a:t>
            </a:r>
            <a:r>
              <a:rPr lang="zh-CN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千米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/</a:t>
            </a:r>
            <a:r>
              <a:rPr lang="zh-CN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小时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，</a:t>
            </a:r>
            <a:r>
              <a:rPr sz="2800" b="1" i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v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与</a:t>
            </a:r>
            <a:r>
              <a:rPr sz="2800" b="1" i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t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的函数表达式</a:t>
            </a:r>
            <a:r>
              <a:rPr lang="zh-CN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为</a:t>
            </a:r>
            <a:r>
              <a:rPr lang="en-US" altLang="zh-CN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  </a:t>
            </a:r>
            <a:r>
              <a:rPr sz="2800" b="1" u="sng">
                <a:solidFill>
                  <a:schemeClr val="tx1"/>
                </a:solidFill>
                <a:ea typeface="楷体" panose="02010609060101010101" charset="-122"/>
                <a:sym typeface="+mn-ea"/>
              </a:rPr>
              <a:t> </a:t>
            </a:r>
            <a:r>
              <a:rPr lang="en-US" sz="2800" b="1" u="sng">
                <a:solidFill>
                  <a:schemeClr val="tx1"/>
                </a:solidFill>
                <a:ea typeface="楷体" panose="02010609060101010101" charset="-122"/>
                <a:sym typeface="+mn-ea"/>
              </a:rPr>
              <a:t>                     </a:t>
            </a:r>
            <a:r>
              <a:rPr lang="zh-CN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。</a:t>
            </a:r>
            <a:endParaRPr sz="2800" b="1">
              <a:solidFill>
                <a:schemeClr val="tx1"/>
              </a:solidFill>
              <a:ea typeface="楷体" panose="02010609060101010101" charset="-122"/>
              <a:sym typeface="+mn-ea"/>
            </a:endParaRPr>
          </a:p>
          <a:p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（2）老师的女儿向湖面扔了一颗小石子，平静的湖面激起了层层波纹，不断向外扩展，所形成的圆周长</a:t>
            </a:r>
            <a:r>
              <a:rPr lang="en-US" sz="2800" b="1" i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与半径</a:t>
            </a:r>
            <a:r>
              <a:rPr sz="2800" b="1" i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r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的函数</a:t>
            </a:r>
            <a:r>
              <a:rPr lang="zh-CN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表达式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为</a:t>
            </a:r>
            <a:r>
              <a:rPr sz="2800" b="1" u="sng">
                <a:solidFill>
                  <a:schemeClr val="tx1"/>
                </a:solidFill>
                <a:ea typeface="楷体" panose="02010609060101010101" charset="-122"/>
                <a:sym typeface="+mn-ea"/>
              </a:rPr>
              <a:t> </a:t>
            </a:r>
            <a:r>
              <a:rPr lang="en-US" sz="2800" b="1" u="sng">
                <a:solidFill>
                  <a:schemeClr val="tx1"/>
                </a:solidFill>
                <a:ea typeface="楷体" panose="02010609060101010101" charset="-122"/>
                <a:sym typeface="+mn-ea"/>
              </a:rPr>
              <a:t>                 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 </a:t>
            </a:r>
            <a:r>
              <a:rPr lang="zh-CN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；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所形成的圆面积</a:t>
            </a:r>
            <a:r>
              <a:rPr sz="2800" b="1" i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S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与半径</a:t>
            </a:r>
            <a:r>
              <a:rPr sz="2800" b="1" i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r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之间的函数</a:t>
            </a:r>
            <a:r>
              <a:rPr lang="zh-CN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表达式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为</a:t>
            </a:r>
            <a:r>
              <a:rPr lang="en-US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 </a:t>
            </a:r>
            <a:r>
              <a:rPr lang="en-US" sz="2800" b="1" u="sng">
                <a:solidFill>
                  <a:schemeClr val="tx1"/>
                </a:solidFill>
                <a:ea typeface="楷体" panose="02010609060101010101" charset="-122"/>
                <a:sym typeface="+mn-ea"/>
              </a:rPr>
              <a:t>                   </a:t>
            </a:r>
            <a:r>
              <a:rPr lang="zh-CN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。</a:t>
            </a:r>
            <a:endParaRPr sz="2800" b="1">
              <a:solidFill>
                <a:schemeClr val="tx1"/>
              </a:solidFill>
              <a:ea typeface="楷体" panose="02010609060101010101" charset="-122"/>
              <a:sym typeface="+mn-ea"/>
            </a:endParaRPr>
          </a:p>
          <a:p>
            <a:endParaRPr sz="2800" b="1">
              <a:solidFill>
                <a:schemeClr val="tx1"/>
              </a:solidFill>
              <a:ea typeface="楷体" panose="02010609060101010101" charset="-122"/>
              <a:sym typeface="+mn-ea"/>
            </a:endParaRPr>
          </a:p>
          <a:p>
            <a:endParaRPr lang="en-US" altLang="zh-CN" sz="2800" b="1">
              <a:solidFill>
                <a:schemeClr val="tx1"/>
              </a:solidFill>
              <a:ea typeface="楷体" panose="02010609060101010101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4139268" y="2996982"/>
                <a:ext cx="13681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 i="1" dirty="0" smtClean="0">
                    <a:solidFill>
                      <a:srgbClr val="CC000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C</a:t>
                </a:r>
                <a:r>
                  <a:rPr lang="zh-CN" altLang="zh-CN" sz="2800" b="1" dirty="0" smtClean="0">
                    <a:solidFill>
                      <a:srgbClr val="CC000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＝</a:t>
                </a:r>
                <a:r>
                  <a:rPr lang="en-US" altLang="zh-CN" sz="2800" b="1" dirty="0" smtClean="0">
                    <a:solidFill>
                      <a:srgbClr val="CC000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solidFill>
                          <a:srgbClr val="CC0000"/>
                        </a:solidFill>
                        <a:latin typeface="Cambria Math" panose="02040503050406030204"/>
                      </a:rPr>
                      <m:t>𝝅</m:t>
                    </m:r>
                  </m:oMath>
                </a14:m>
                <a:r>
                  <a:rPr lang="en-US" altLang="zh-CN" sz="2800" b="1" i="1" dirty="0" smtClean="0">
                    <a:solidFill>
                      <a:srgbClr val="CC000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r </a:t>
                </a:r>
                <a:endParaRPr lang="zh-CN" altLang="en-US" sz="2800" i="1" dirty="0">
                  <a:solidFill>
                    <a:srgbClr val="CC0000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268" y="2996982"/>
                <a:ext cx="1368152" cy="523220"/>
              </a:xfrm>
              <a:prstGeom prst="rect">
                <a:avLst/>
              </a:prstGeom>
              <a:blipFill rotWithShape="1">
                <a:blip r:embed="rId3"/>
                <a:stretch>
                  <a:fillRect l="-25" t="-80" r="5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5580007" y="3520551"/>
                <a:ext cx="171356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r>
                  <a:rPr lang="en-US" altLang="zh-CN" sz="2800" b="1" i="1" dirty="0">
                    <a:solidFill>
                      <a:srgbClr val="C0000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S</a:t>
                </a:r>
                <a:r>
                  <a:rPr lang="zh-CN" altLang="zh-CN" sz="2800" b="1" dirty="0">
                    <a:solidFill>
                      <a:srgbClr val="C00000"/>
                    </a:solidFill>
                  </a:rPr>
                  <a:t>＝</a:t>
                </a:r>
                <a14:m>
                  <m:oMath xmlns:m="http://schemas.openxmlformats.org/officeDocument/2006/math">
                    <m:r>
                      <a:rPr lang="en-US" altLang="zh-CN" sz="2800" b="1" i="1" kern="100">
                        <a:solidFill>
                          <a:srgbClr val="C00000"/>
                        </a:solidFill>
                        <a:latin typeface="Cambria Math" panose="02040503050406030204"/>
                      </a:rPr>
                      <m:t>𝝅</m:t>
                    </m:r>
                  </m:oMath>
                </a14:m>
                <a:r>
                  <a:rPr lang="en-US" altLang="zh-CN" sz="2800" b="1" i="1" dirty="0">
                    <a:solidFill>
                      <a:srgbClr val="C0000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r</a:t>
                </a:r>
                <a:r>
                  <a:rPr lang="en-US" altLang="zh-CN" sz="2800" b="1" baseline="30000" dirty="0">
                    <a:solidFill>
                      <a:srgbClr val="C00000"/>
                    </a:solidFill>
                  </a:rPr>
                  <a:t>2</a:t>
                </a:r>
                <a:endParaRPr lang="zh-CN" altLang="en-US" sz="280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007" y="3520551"/>
                <a:ext cx="1713569" cy="523220"/>
              </a:xfrm>
              <a:prstGeom prst="rect">
                <a:avLst/>
              </a:prstGeom>
              <a:blipFill rotWithShape="1">
                <a:blip r:embed="rId4"/>
                <a:stretch>
                  <a:fillRect l="-15" t="-8274" r="35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5795968" y="1629481"/>
                <a:ext cx="1368152" cy="709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 i="1" dirty="0" smtClean="0">
                    <a:solidFill>
                      <a:srgbClr val="CC000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v</a:t>
                </a:r>
                <a:r>
                  <a:rPr lang="zh-CN" altLang="zh-CN" sz="2800" b="1" dirty="0" smtClean="0">
                    <a:solidFill>
                      <a:srgbClr val="CC000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CC0000"/>
                            </a:solidFill>
                            <a:latin typeface="Cambria Math" panose="02040503050406030204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CC0000"/>
                            </a:solidFill>
                            <a:latin typeface="Cambria Math" panose="02040503050406030204"/>
                            <a:cs typeface="Times New Roman" panose="02020603050405020304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CC0000"/>
                            </a:solidFill>
                            <a:latin typeface="Cambria Math" panose="02040503050406030204"/>
                            <a:cs typeface="Times New Roman" panose="020206030504050203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CC0000"/>
                            </a:solidFill>
                            <a:latin typeface="Cambria Math" panose="02040503050406030204"/>
                            <a:cs typeface="Cambria Math" panose="02040503050406030204"/>
                          </a:rPr>
                          <m:t>𝒕</m:t>
                        </m:r>
                      </m:den>
                    </m:f>
                  </m:oMath>
                </a14:m>
                <a:endParaRPr lang="zh-CN" altLang="en-US" sz="2800" i="1" dirty="0">
                  <a:solidFill>
                    <a:srgbClr val="CC0000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5968" y="1629481"/>
                <a:ext cx="1368152" cy="709295"/>
              </a:xfrm>
              <a:prstGeom prst="rect">
                <a:avLst/>
              </a:prstGeom>
              <a:blipFill rotWithShape="1">
                <a:blip r:embed="rId5"/>
                <a:stretch>
                  <a:fillRect l="-24" t="-10" r="4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1"/>
      <p:bldP spid="11" grpId="1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87126" y="5203863"/>
            <a:ext cx="1656874" cy="165413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6855" y="59055"/>
            <a:ext cx="8624570" cy="13144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endParaRPr sz="2800" b="1">
              <a:solidFill>
                <a:schemeClr val="tx1"/>
              </a:solidFill>
              <a:ea typeface="楷体" panose="02010609060101010101" charset="-122"/>
              <a:sym typeface="+mn-ea"/>
            </a:endParaRPr>
          </a:p>
          <a:p>
            <a:endParaRPr sz="2800" b="1">
              <a:solidFill>
                <a:schemeClr val="tx1"/>
              </a:solidFill>
              <a:ea typeface="楷体" panose="02010609060101010101" charset="-122"/>
              <a:sym typeface="+mn-ea"/>
            </a:endParaRPr>
          </a:p>
          <a:p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（3）在湖边的空地上，主人想用篱笆围成长方形围栏饲养小兔，若篱笆长</a:t>
            </a:r>
            <a:r>
              <a:rPr sz="2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16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米，设长为</a:t>
            </a:r>
            <a:r>
              <a:rPr sz="2800" b="1" i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米，则宽为（</a:t>
            </a:r>
            <a:r>
              <a:rPr sz="2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8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-</a:t>
            </a:r>
            <a:r>
              <a:rPr sz="2800" b="1" i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）</a:t>
            </a:r>
            <a:r>
              <a:rPr lang="zh-CN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米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，面积</a:t>
            </a:r>
            <a:r>
              <a:rPr sz="2800" b="1" i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y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（</a:t>
            </a:r>
            <a:r>
              <a:rPr sz="2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sz="2800" b="1" baseline="30000">
                <a:solidFill>
                  <a:schemeClr val="tx1"/>
                </a:solidFill>
                <a:ea typeface="楷体" panose="02010609060101010101" charset="-122"/>
                <a:sym typeface="+mn-ea"/>
              </a:rPr>
              <a:t>2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）与长</a:t>
            </a:r>
            <a:r>
              <a:rPr sz="2800" b="1" i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（</a:t>
            </a:r>
            <a:r>
              <a:rPr sz="2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）之间的函数关系是为 </a:t>
            </a:r>
            <a:r>
              <a:rPr lang="en-US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 </a:t>
            </a:r>
            <a:r>
              <a:rPr lang="en-US" sz="2800" b="1" u="sng">
                <a:solidFill>
                  <a:schemeClr val="tx1"/>
                </a:solidFill>
                <a:ea typeface="楷体" panose="02010609060101010101" charset="-122"/>
                <a:sym typeface="+mn-ea"/>
              </a:rPr>
              <a:t>                        </a:t>
            </a:r>
            <a:r>
              <a:rPr lang="zh-CN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，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如果在围栏内铺设地板，每平方米</a:t>
            </a:r>
            <a:r>
              <a:rPr sz="2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50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元，其他费用</a:t>
            </a:r>
            <a:r>
              <a:rPr sz="2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300</a:t>
            </a:r>
            <a:r>
              <a:rPr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元，</a:t>
            </a:r>
            <a:r>
              <a:rPr lang="zh-CN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则总费用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w</a:t>
            </a:r>
            <a:r>
              <a:rPr lang="zh-CN" altLang="en-US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与</a:t>
            </a:r>
            <a:r>
              <a:rPr lang="en-US" altLang="zh-CN" sz="2800" b="1" i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en-US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之间的函数关系为</a:t>
            </a:r>
            <a:r>
              <a:rPr lang="en-US" sz="2800" b="1" u="sng">
                <a:ea typeface="楷体" panose="02010609060101010101" charset="-122"/>
                <a:sym typeface="+mn-ea"/>
              </a:rPr>
              <a:t>                         </a:t>
            </a:r>
            <a:r>
              <a:rPr lang="zh-CN" sz="2800" b="1">
                <a:ea typeface="楷体" panose="02010609060101010101" charset="-122"/>
                <a:sym typeface="+mn-ea"/>
              </a:rPr>
              <a:t>。</a:t>
            </a:r>
            <a:r>
              <a:rPr lang="zh-CN" altLang="en-US" sz="2800" b="1" u="sng">
                <a:solidFill>
                  <a:schemeClr val="tx1"/>
                </a:solidFill>
                <a:ea typeface="楷体" panose="02010609060101010101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 </a:t>
            </a:r>
            <a:endParaRPr lang="en-US" altLang="zh-CN" sz="2800" b="1">
              <a:solidFill>
                <a:schemeClr val="tx1"/>
              </a:solidFill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8085" y="2132965"/>
            <a:ext cx="1723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y=-x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endParaRPr lang="en-US" altLang="zh-CN" sz="2800" b="1" i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1595" y="2997200"/>
            <a:ext cx="3162300" cy="650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w=-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50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400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x+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300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308056" y="45123"/>
            <a:ext cx="1656874" cy="1654137"/>
          </a:xfrm>
          <a:prstGeom prst="rect">
            <a:avLst/>
          </a:prstGeom>
        </p:spPr>
      </p:pic>
      <p:sp>
        <p:nvSpPr>
          <p:cNvPr id="105" name="文本框 104"/>
          <p:cNvSpPr txBox="1"/>
          <p:nvPr/>
        </p:nvSpPr>
        <p:spPr>
          <a:xfrm>
            <a:off x="483235" y="1873885"/>
            <a:ext cx="7919085" cy="10699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r>
              <a:rPr 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1、</a:t>
            </a:r>
            <a:r>
              <a:rPr 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若</a:t>
            </a:r>
            <a:r>
              <a:rPr 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       </a:t>
            </a:r>
            <a:r>
              <a:rPr lang="zh-CN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是二次函数，则</a:t>
            </a:r>
            <a:r>
              <a:rPr lang="en-US" sz="32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 </a:t>
            </a:r>
            <a:r>
              <a:rPr lang="en-US" sz="32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sz="3200" b="1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en-US" sz="3200" u="sng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en-US" sz="3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180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073742881" name="对象 364"/>
          <p:cNvGraphicFramePr>
            <a:graphicFrameLocks noChangeAspect="1"/>
          </p:cNvGraphicFramePr>
          <p:nvPr/>
        </p:nvGraphicFramePr>
        <p:xfrm>
          <a:off x="1619250" y="1845310"/>
          <a:ext cx="336105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028700" imgH="254000" progId="Equation.DSMT4">
                  <p:embed/>
                </p:oleObj>
              </mc:Choice>
              <mc:Fallback>
                <p:oleObj name="" r:id="rId3" imgW="1028700" imgH="2540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9250" y="1845310"/>
                        <a:ext cx="3361055" cy="625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3235" y="2890520"/>
            <a:ext cx="7905115" cy="8070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2</a:t>
            </a:r>
            <a:r>
              <a:rPr 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、</a:t>
            </a:r>
            <a:r>
              <a:rPr lang="en-US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若</a:t>
            </a:r>
            <a:r>
              <a:rPr lang="en-US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              </a:t>
            </a:r>
            <a:r>
              <a:rPr 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是</a:t>
            </a:r>
            <a:r>
              <a:rPr 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一次函数，则</a:t>
            </a:r>
            <a:r>
              <a:rPr lang="en-US" sz="3200" b="1" i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m </a:t>
            </a:r>
            <a:r>
              <a:rPr lang="en-US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=</a:t>
            </a:r>
            <a:r>
              <a:rPr lang="en-US" sz="3200" b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</a:t>
            </a:r>
            <a:r>
              <a:rPr lang="en-US" sz="3200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</a:t>
            </a:r>
            <a:endParaRPr lang="en-US" altLang="zh-CN" sz="3200" b="1">
              <a:sym typeface="+mn-ea"/>
            </a:endParaRPr>
          </a:p>
          <a:p>
            <a:endParaRPr lang="en-US" altLang="zh-CN" sz="3200" b="1">
              <a:sym typeface="+mn-ea"/>
            </a:endParaRPr>
          </a:p>
          <a:p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3</a:t>
            </a:r>
            <a:r>
              <a:rPr 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、</a:t>
            </a:r>
            <a:r>
              <a:rPr lang="en-US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若</a:t>
            </a:r>
            <a:r>
              <a:rPr lang="en-US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        </a:t>
            </a:r>
            <a:r>
              <a:rPr 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是</a:t>
            </a:r>
            <a:r>
              <a:rPr 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反比例函数，则</a:t>
            </a:r>
            <a:r>
              <a:rPr lang="en-US" sz="3200" b="1" i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m </a:t>
            </a:r>
            <a:r>
              <a:rPr lang="en-US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=</a:t>
            </a:r>
            <a:r>
              <a:rPr lang="en-US" sz="3200" b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</a:t>
            </a:r>
            <a:r>
              <a:rPr lang="en-US" sz="3200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</a:t>
            </a:r>
            <a:endParaRPr lang="en-US" altLang="zh-CN" sz="3200" b="1">
              <a:sym typeface="+mn-ea"/>
            </a:endParaRPr>
          </a:p>
          <a:p>
            <a:endParaRPr lang="en-US" altLang="zh-CN" sz="3200" b="1">
              <a:sym typeface="+mn-ea"/>
            </a:endParaRPr>
          </a:p>
          <a:p>
            <a:r>
              <a:rPr lang="en-US" altLang="zh-CN" sz="3200" b="1">
                <a:sym typeface="+mn-ea"/>
              </a:rPr>
              <a:t>4</a:t>
            </a:r>
            <a:r>
              <a:rPr lang="zh-CN" altLang="en-US" sz="3200" b="1">
                <a:sym typeface="+mn-ea"/>
              </a:rPr>
              <a:t>、</a:t>
            </a:r>
            <a:r>
              <a:rPr lang="zh-CN" sz="3200" b="1">
                <a:sym typeface="+mn-ea"/>
              </a:rPr>
              <a:t>若</a:t>
            </a:r>
            <a:r>
              <a:rPr lang="en-US" sz="3200" b="1">
                <a:cs typeface="Arial" panose="020B0604020202020204" pitchFamily="34" charset="0"/>
                <a:sym typeface="+mn-ea"/>
              </a:rPr>
              <a:t>                        </a:t>
            </a:r>
            <a:r>
              <a:rPr lang="zh-CN" sz="3200" b="1">
                <a:sym typeface="+mn-ea"/>
              </a:rPr>
              <a:t>是二次函数，则</a:t>
            </a:r>
            <a:r>
              <a:rPr lang="en-US" sz="3200" b="1" i="1">
                <a:latin typeface="Times New Roman" panose="02020603050405020304" charset="0"/>
                <a:sym typeface="+mn-ea"/>
              </a:rPr>
              <a:t>m</a:t>
            </a:r>
            <a:r>
              <a:rPr lang="en-US" sz="3200" b="1" i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=</a:t>
            </a:r>
            <a:r>
              <a:rPr lang="en-US" sz="3200" b="1" u="sng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    </a:t>
            </a:r>
            <a:r>
              <a:rPr lang="en-US" sz="3200" u="sng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 </a:t>
            </a:r>
            <a:endParaRPr lang="en-US" altLang="en-US" sz="3200" u="sng">
              <a:solidFill>
                <a:schemeClr val="bg1"/>
              </a:solidFill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1073742911" name="Object 63"/>
          <p:cNvGraphicFramePr>
            <a:graphicFrameLocks noChangeAspect="1"/>
          </p:cNvGraphicFramePr>
          <p:nvPr/>
        </p:nvGraphicFramePr>
        <p:xfrm>
          <a:off x="1691640" y="4869180"/>
          <a:ext cx="2517775" cy="510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5" imgW="1257300" imgH="254000" progId="Equation.DSMT4">
                  <p:embed/>
                </p:oleObj>
              </mc:Choice>
              <mc:Fallback>
                <p:oleObj name="" r:id="rId5" imgW="1257300" imgH="2540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91640" y="4869180"/>
                        <a:ext cx="2517775" cy="5105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364"/>
          <p:cNvGraphicFramePr>
            <a:graphicFrameLocks noChangeAspect="1"/>
          </p:cNvGraphicFramePr>
          <p:nvPr/>
        </p:nvGraphicFramePr>
        <p:xfrm>
          <a:off x="1691323" y="2852420"/>
          <a:ext cx="265557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812800" imgH="254000" progId="Equation.DSMT4">
                  <p:embed/>
                </p:oleObj>
              </mc:Choice>
              <mc:Fallback>
                <p:oleObj name="" r:id="rId7" imgW="812800" imgH="2540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91323" y="2852420"/>
                        <a:ext cx="2655570" cy="625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364"/>
          <p:cNvGraphicFramePr>
            <a:graphicFrameLocks noChangeAspect="1"/>
          </p:cNvGraphicFramePr>
          <p:nvPr/>
        </p:nvGraphicFramePr>
        <p:xfrm>
          <a:off x="1568133" y="3860800"/>
          <a:ext cx="207264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9" imgW="634365" imgH="254000" progId="Equation.DSMT4">
                  <p:embed/>
                </p:oleObj>
              </mc:Choice>
              <mc:Fallback>
                <p:oleObj name="" r:id="rId9" imgW="634365" imgH="2540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68133" y="3860800"/>
                        <a:ext cx="2072640" cy="625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53415" y="798195"/>
            <a:ext cx="1974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Times New Roman" panose="02020603050405020304" charset="0"/>
              </a:rPr>
              <a:t>理解新知</a:t>
            </a:r>
            <a:endParaRPr lang="zh-CN" altLang="en-US" sz="3200" b="1">
              <a:latin typeface="Times New Roman" panose="02020603050405020304" charset="0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73742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87126" y="5203863"/>
            <a:ext cx="1656874" cy="165413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1325" y="810895"/>
            <a:ext cx="8506460" cy="3062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能力提升：丁果湖的主人在用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16m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的篱笆靠墙围成一个小长方形饲养小兔时，发现可以一面靠墙（假设墙足够长），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若设垂直于墙的一边长为</a:t>
            </a:r>
            <a:r>
              <a:rPr lang="en-US" altLang="zh-CN" sz="28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小长方形的面积为</a:t>
            </a:r>
            <a:r>
              <a:rPr lang="en-US" altLang="zh-CN" sz="28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y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m</a:t>
            </a:r>
            <a:r>
              <a:rPr lang="en-US" altLang="zh-CN" sz="2800" b="1" baseline="30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），则</a:t>
            </a:r>
            <a:r>
              <a:rPr lang="en-US" altLang="zh-CN" sz="28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y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关于</a:t>
            </a:r>
            <a:r>
              <a:rPr lang="en-US" altLang="zh-CN" sz="28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的函数关系式为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 b="1">
              <a:solidFill>
                <a:schemeClr val="tx1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-2147482623" descr="菁优网：http://www.jyeoo.co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795" y="2853055"/>
            <a:ext cx="4166235" cy="1712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5560" y="2997200"/>
            <a:ext cx="8891270" cy="79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400" b="1" u="sng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87126" y="5203863"/>
            <a:ext cx="1656874" cy="165413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1325" y="810895"/>
            <a:ext cx="8506460" cy="6788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600" b="1">
                <a:solidFill>
                  <a:schemeClr val="tx1"/>
                </a:solidFill>
                <a:latin typeface="汉仪君黑-35W" charset="0"/>
                <a:cs typeface="汉仪君黑-35W" charset="0"/>
                <a:sym typeface="+mn-ea"/>
              </a:rPr>
              <a:t>今天我们研究了什么？</a:t>
            </a:r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latin typeface="汉仪君黑-35W" charset="0"/>
              <a:cs typeface="汉仪君黑-35W" charset="0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11505" y="1989455"/>
            <a:ext cx="4741545" cy="2472690"/>
            <a:chOff x="963" y="3133"/>
            <a:chExt cx="7467" cy="3894"/>
          </a:xfrm>
        </p:grpSpPr>
        <p:sp>
          <p:nvSpPr>
            <p:cNvPr id="4" name="文本框 3"/>
            <p:cNvSpPr txBox="1"/>
            <p:nvPr/>
          </p:nvSpPr>
          <p:spPr>
            <a:xfrm>
              <a:off x="963" y="3359"/>
              <a:ext cx="2480" cy="71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altLang="en-US" sz="2400" b="1"/>
                <a:t>现实情境</a:t>
              </a:r>
              <a:endParaRPr lang="zh-CN" altLang="en-US" sz="2400" b="1"/>
            </a:p>
          </p:txBody>
        </p:sp>
        <p:sp>
          <p:nvSpPr>
            <p:cNvPr id="7" name="右箭头 6"/>
            <p:cNvSpPr/>
            <p:nvPr/>
          </p:nvSpPr>
          <p:spPr>
            <a:xfrm>
              <a:off x="3117" y="3674"/>
              <a:ext cx="1988" cy="25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80" y="3359"/>
              <a:ext cx="305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宋体" panose="02010600030101010101" pitchFamily="2" charset="-122"/>
                </a:rPr>
                <a:t>函数模型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80" y="6302"/>
              <a:ext cx="273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宋体" panose="02010600030101010101" pitchFamily="2" charset="-122"/>
                </a:rPr>
                <a:t>图</a:t>
              </a:r>
              <a:r>
                <a:rPr lang="zh-CN" altLang="en-US" sz="2400" b="1">
                  <a:latin typeface="宋体" panose="02010600030101010101" pitchFamily="2" charset="-122"/>
                </a:rPr>
                <a:t>像与性质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  <p:sp>
          <p:nvSpPr>
            <p:cNvPr id="12" name="下箭头 11"/>
            <p:cNvSpPr/>
            <p:nvPr/>
          </p:nvSpPr>
          <p:spPr>
            <a:xfrm>
              <a:off x="6519" y="4415"/>
              <a:ext cx="311" cy="1691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左箭头 16"/>
            <p:cNvSpPr/>
            <p:nvPr/>
          </p:nvSpPr>
          <p:spPr>
            <a:xfrm flipV="1">
              <a:off x="1788" y="6513"/>
              <a:ext cx="3317" cy="291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上箭头 17"/>
            <p:cNvSpPr/>
            <p:nvPr/>
          </p:nvSpPr>
          <p:spPr>
            <a:xfrm>
              <a:off x="1757" y="4493"/>
              <a:ext cx="340" cy="2162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344" y="3133"/>
              <a:ext cx="2201" cy="6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altLang="en-US" sz="2000" b="1">
                  <a:solidFill>
                    <a:srgbClr val="FF0000"/>
                  </a:solidFill>
                </a:rPr>
                <a:t>抽象</a:t>
              </a:r>
              <a:endParaRPr lang="zh-CN" altLang="en-US" sz="20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89660" y="5088255"/>
            <a:ext cx="6187440" cy="951230"/>
            <a:chOff x="1716" y="8013"/>
            <a:chExt cx="9744" cy="1498"/>
          </a:xfrm>
        </p:grpSpPr>
        <p:sp>
          <p:nvSpPr>
            <p:cNvPr id="19" name="右箭头 18"/>
            <p:cNvSpPr/>
            <p:nvPr/>
          </p:nvSpPr>
          <p:spPr>
            <a:xfrm>
              <a:off x="1716" y="8802"/>
              <a:ext cx="2877" cy="43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97" y="8013"/>
              <a:ext cx="191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</a:rPr>
                <a:t>类比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932" y="8689"/>
              <a:ext cx="652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/>
                <a:t>一次函数、反比例函数</a:t>
              </a:r>
              <a:endParaRPr lang="zh-CN" altLang="en-US" sz="2800" b="1"/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*y*1"/>
  <p:tag name="KSO_WM_UNIT_BK_DARK_LIGHT" val="2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UNIT_BLOCK" val="0"/>
  <p:tag name="KSO_WM_UNIT_DEC_AREA_ID" val="69b87420e22c4db8a31bd6397077c19a"/>
</p:tagLst>
</file>

<file path=ppt/tags/tag10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UNIT_BLOCK" val="0"/>
  <p:tag name="KSO_WM_UNIT_DEC_AREA_ID" val="fd8f60c16a734087925f0b03703cc21e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026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026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SHOW_EDIT_AREA_INDICATION" val="0"/>
  <p:tag name="KSO_WM_TEMPLATE_THUMBS_INDEX" val="1、5、6、7、8、10、13、15"/>
  <p:tag name="KSO_WM_TEMPLATE_SUBCATEGORY" val="0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0261"/>
  <p:tag name="KSO_WM_TEMPLATE_MASTER_TYPE" val="1"/>
</p:tagLst>
</file>

<file path=ppt/tags/tag108.xml><?xml version="1.0" encoding="utf-8"?>
<p:tagLst xmlns:p="http://schemas.openxmlformats.org/presentationml/2006/main">
  <p:tag name="KSO_WM_UNIT_PLACING_PICTURE_USER_VIEWPORT" val="{&quot;height&quot;:7405,&quot;width&quot;:10441}"/>
</p:tagLst>
</file>

<file path=ppt/tags/tag109.xml><?xml version="1.0" encoding="utf-8"?>
<p:tagLst xmlns:p="http://schemas.openxmlformats.org/presentationml/2006/main">
  <p:tag name="KSO_WM_TEMPLATE_THUMBS_INDEX" val="1、5、6、7、8、10、13、15"/>
  <p:tag name="KSO_WM_SLIDE_COVER_HASPICTURE" val="2"/>
  <p:tag name="KSO_WM_SLIDE_ID" val="custom20200261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0261"/>
  <p:tag name="KSO_WM_SLIDE_LAYOUT" val="a_b"/>
  <p:tag name="KSO_WM_SLIDE_LAYOUT_CNT" val="1_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BLOCK" val="0"/>
  <p:tag name="KSO_WM_UNIT_SM_LIMIT_TYPE" val="0"/>
  <p:tag name="KSO_WM_UNIT_DEC_AREA_ID" val="be96dcbf57054efdb6a1b821ec819242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WM_BEAUTIFY_SHAPE_IDENTITY" val="{6c4de5e7-edb9-48b2-9870-23ae5831bb91}"/>
</p:tagLst>
</file>

<file path=ppt/tags/tag111.xml><?xml version="1.0" encoding="utf-8"?>
<p:tagLst xmlns:p="http://schemas.openxmlformats.org/presentationml/2006/main">
  <p:tag name="KSO_WM_UNIT_PLACING_PICTURE_USER_VIEWPORT" val="{&quot;height&quot;:2858,&quot;width&quot;:12950}"/>
</p:tagLst>
</file>

<file path=ppt/tags/tag112.xml><?xml version="1.0" encoding="utf-8"?>
<p:tagLst xmlns:p="http://schemas.openxmlformats.org/presentationml/2006/main">
  <p:tag name="KSO_WM_SLIDE_ID" val="custom20200261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0261"/>
  <p:tag name="KSO_WM_SLIDE_LAYOUT" val="a_l"/>
  <p:tag name="KSO_WM_SLIDE_LAYOUT_CNT" val="1_1"/>
  <p:tag name="KSO_WM_SLIDE_BK_DARK_LIGHT" val="2"/>
  <p:tag name="KSO_WM_SLIDE_BACKGROUND_TYPE" val="general"/>
</p:tagLst>
</file>

<file path=ppt/tags/tag113.xml><?xml version="1.0" encoding="utf-8"?>
<p:tagLst xmlns:p="http://schemas.openxmlformats.org/presentationml/2006/main">
  <p:tag name="KSO_WM_UNIT_BLOCK" val="0"/>
  <p:tag name="KSO_WM_UNIT_SM_LIMIT_TYPE" val="0"/>
  <p:tag name="KSO_WM_UNIT_DEC_AREA_ID" val="be96dcbf57054efdb6a1b821ec819242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WM_BEAUTIFY_SHAPE_IDENTITY" val="{6c4de5e7-edb9-48b2-9870-23ae5831bb91}"/>
</p:tagLst>
</file>

<file path=ppt/tags/tag114.xml><?xml version="1.0" encoding="utf-8"?>
<p:tagLst xmlns:p="http://schemas.openxmlformats.org/presentationml/2006/main">
  <p:tag name="KSO_WM_SLIDE_ID" val="custom20200261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0261"/>
  <p:tag name="KSO_WM_SLIDE_LAYOUT" val="a_l"/>
  <p:tag name="KSO_WM_SLIDE_LAYOUT_CNT" val="1_1"/>
  <p:tag name="KSO_WM_SLIDE_BK_DARK_LIGHT" val="2"/>
  <p:tag name="KSO_WM_SLIDE_BACKGROUND_TYPE" val="general"/>
</p:tagLst>
</file>

<file path=ppt/tags/tag115.xml><?xml version="1.0" encoding="utf-8"?>
<p:tagLst xmlns:p="http://schemas.openxmlformats.org/presentationml/2006/main">
  <p:tag name="KSO_WM_UNIT_BLOCK" val="0"/>
  <p:tag name="KSO_WM_UNIT_SM_LIMIT_TYPE" val="0"/>
  <p:tag name="KSO_WM_UNIT_DEC_AREA_ID" val="be96dcbf57054efdb6a1b821ec819242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WM_BEAUTIFY_SHAPE_IDENTITY" val="{6c4de5e7-edb9-48b2-9870-23ae5831bb91}"/>
</p:tagLst>
</file>

<file path=ppt/tags/tag116.xml><?xml version="1.0" encoding="utf-8"?>
<p:tagLst xmlns:p="http://schemas.openxmlformats.org/presentationml/2006/main">
  <p:tag name="KSO_WM_SLIDE_ID" val="custom20200261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0261"/>
  <p:tag name="KSO_WM_SLIDE_LAYOUT" val="a_l"/>
  <p:tag name="KSO_WM_SLIDE_LAYOUT_CNT" val="1_1"/>
  <p:tag name="KSO_WM_SLIDE_BK_DARK_LIGHT" val="2"/>
  <p:tag name="KSO_WM_SLIDE_BACKGROUND_TYPE" val="general"/>
</p:tagLst>
</file>

<file path=ppt/tags/tag117.xml><?xml version="1.0" encoding="utf-8"?>
<p:tagLst xmlns:p="http://schemas.openxmlformats.org/presentationml/2006/main">
  <p:tag name="KSO_WM_UNIT_BLOCK" val="0"/>
  <p:tag name="KSO_WM_UNIT_SM_LIMIT_TYPE" val="0"/>
  <p:tag name="KSO_WM_UNIT_DEC_AREA_ID" val="be96dcbf57054efdb6a1b821ec819242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WM_BEAUTIFY_SHAPE_IDENTITY" val="{6c4de5e7-edb9-48b2-9870-23ae5831bb91}"/>
</p:tagLst>
</file>

<file path=ppt/tags/tag118.xml><?xml version="1.0" encoding="utf-8"?>
<p:tagLst xmlns:p="http://schemas.openxmlformats.org/presentationml/2006/main">
  <p:tag name="KSO_WM_SLIDE_ID" val="custom20200261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0261"/>
  <p:tag name="KSO_WM_SLIDE_LAYOUT" val="a_l"/>
  <p:tag name="KSO_WM_SLIDE_LAYOUT_CNT" val="1_1"/>
  <p:tag name="KSO_WM_SLIDE_BK_DARK_LIGHT" val="2"/>
  <p:tag name="KSO_WM_SLIDE_BACKGROUND_TYPE" val="general"/>
</p:tagLst>
</file>

<file path=ppt/tags/tag119.xml><?xml version="1.0" encoding="utf-8"?>
<p:tagLst xmlns:p="http://schemas.openxmlformats.org/presentationml/2006/main">
  <p:tag name="KSO_WM_UNIT_BLOCK" val="0"/>
  <p:tag name="KSO_WM_UNIT_SM_LIMIT_TYPE" val="0"/>
  <p:tag name="KSO_WM_UNIT_DEC_AREA_ID" val="be96dcbf57054efdb6a1b821ec819242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WM_BEAUTIFY_SHAPE_IDENTITY" val="{6c4de5e7-edb9-48b2-9870-23ae5831bb91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ID" val="custom20200261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0261"/>
  <p:tag name="KSO_WM_SLIDE_LAYOUT" val="a_l"/>
  <p:tag name="KSO_WM_SLIDE_LAYOUT_CNT" val="1_1"/>
  <p:tag name="KSO_WM_SLIDE_BK_DARK_LIGHT" val="2"/>
  <p:tag name="KSO_WM_SLIDE_BACKGROUND_TYPE" val="general"/>
</p:tagLst>
</file>

<file path=ppt/tags/tag121.xml><?xml version="1.0" encoding="utf-8"?>
<p:tagLst xmlns:p="http://schemas.openxmlformats.org/presentationml/2006/main">
  <p:tag name="KSO_WM_UNIT_BLOCK" val="0"/>
  <p:tag name="KSO_WM_UNIT_SM_LIMIT_TYPE" val="0"/>
  <p:tag name="KSO_WM_UNIT_DEC_AREA_ID" val="be96dcbf57054efdb6a1b821ec819242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WM_BEAUTIFY_SHAPE_IDENTITY" val="{6c4de5e7-edb9-48b2-9870-23ae5831bb91}"/>
</p:tagLst>
</file>

<file path=ppt/tags/tag122.xml><?xml version="1.0" encoding="utf-8"?>
<p:tagLst xmlns:p="http://schemas.openxmlformats.org/presentationml/2006/main">
  <p:tag name="KSO_WM_SLIDE_ID" val="custom20200261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0261"/>
  <p:tag name="KSO_WM_SLIDE_LAYOUT" val="a_l"/>
  <p:tag name="KSO_WM_SLIDE_LAYOUT_CNT" val="1_1"/>
  <p:tag name="KSO_WM_SLIDE_BK_DARK_LIGHT" val="2"/>
  <p:tag name="KSO_WM_SLIDE_BACKGROUND_TYPE" val="general"/>
</p:tagLst>
</file>

<file path=ppt/tags/tag123.xml><?xml version="1.0" encoding="utf-8"?>
<p:tagLst xmlns:p="http://schemas.openxmlformats.org/presentationml/2006/main">
  <p:tag name="KSO_WM_UNIT_BLOCK" val="0"/>
  <p:tag name="KSO_WM_UNIT_SM_LIMIT_TYPE" val="0"/>
  <p:tag name="KSO_WM_UNIT_DEC_AREA_ID" val="be96dcbf57054efdb6a1b821ec819242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WM_BEAUTIFY_SHAPE_IDENTITY" val="{6c4de5e7-edb9-48b2-9870-23ae5831bb91}"/>
</p:tagLst>
</file>

<file path=ppt/tags/tag124.xml><?xml version="1.0" encoding="utf-8"?>
<p:tagLst xmlns:p="http://schemas.openxmlformats.org/presentationml/2006/main">
  <p:tag name="KSO_WM_SLIDE_ID" val="custom20200261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0261"/>
  <p:tag name="KSO_WM_SLIDE_LAYOUT" val="a_l"/>
  <p:tag name="KSO_WM_SLIDE_LAYOUT_CNT" val="1_1"/>
  <p:tag name="KSO_WM_SLIDE_BK_DARK_LIGHT" val="2"/>
  <p:tag name="KSO_WM_SLIDE_BACKGROUND_TYPE" val="general"/>
</p:tagLst>
</file>

<file path=ppt/tags/tag125.xml><?xml version="1.0" encoding="utf-8"?>
<p:tagLst xmlns:p="http://schemas.openxmlformats.org/presentationml/2006/main">
  <p:tag name="KSO_WM_UNIT_BLOCK" val="0"/>
  <p:tag name="KSO_WM_UNIT_SM_LIMIT_TYPE" val="0"/>
  <p:tag name="KSO_WM_UNIT_DEC_AREA_ID" val="be96dcbf57054efdb6a1b821ec819242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WM_BEAUTIFY_SHAPE_IDENTITY" val="{6c4de5e7-edb9-48b2-9870-23ae5831bb91}"/>
</p:tagLst>
</file>

<file path=ppt/tags/tag126.xml><?xml version="1.0" encoding="utf-8"?>
<p:tagLst xmlns:p="http://schemas.openxmlformats.org/presentationml/2006/main">
  <p:tag name="KSO_WM_SLIDE_ID" val="custom20200261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0261"/>
  <p:tag name="KSO_WM_SLIDE_LAYOUT" val="a_l"/>
  <p:tag name="KSO_WM_SLIDE_LAYOUT_CNT" val="1_1"/>
  <p:tag name="KSO_WM_SLIDE_BK_DARK_LIGHT" val="2"/>
  <p:tag name="KSO_WM_SLIDE_BACKGROUND_TYPE" val="general"/>
</p:tagLst>
</file>

<file path=ppt/tags/tag127.xml><?xml version="1.0" encoding="utf-8"?>
<p:tagLst xmlns:p="http://schemas.openxmlformats.org/presentationml/2006/main">
  <p:tag name="COMMONDATA" val="eyJoZGlkIjoiMTRjNzdhMzNmMTliNzc5YmRlNjRmMDljZTg2YzBhZjgifQ=="/>
  <p:tag name="KSO_WPP_MARK_KEY" val="35bbb4bb-bf3e-4bd2-a97d-babb0811b55f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2"/>
  <p:tag name="KSO_WM_UNIT_ID" val="_3*y*2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3*y*1"/>
  <p:tag name="KSO_WM_UNIT_BK_DARK_LIGHT" val="2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2"/>
  <p:tag name="KSO_WM_UNIT_ID" val="_1*y*2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3"/>
  <p:tag name="KSO_WM_UNIT_ID" val="_1*y*3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2"/>
  <p:tag name="KSO_WM_UNIT_ID" val="_11*y*2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1*y*1"/>
  <p:tag name="KSO_WM_UNIT_BK_DARK_LIGHT" val="2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BLOCK" val="0"/>
  <p:tag name="KSO_WM_UNIT_SM_LIMIT_TYPE" val="0"/>
  <p:tag name="KSO_WM_UNIT_DEC_AREA_ID" val="be96dcbf57054efdb6a1b821ec819242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</p:tagLst>
</file>

<file path=ppt/tags/tag62.xml><?xml version="1.0" encoding="utf-8"?>
<p:tagLst xmlns:p="http://schemas.openxmlformats.org/presentationml/2006/main">
  <p:tag name="KSO_WM_UNIT_BLOCK" val="0"/>
  <p:tag name="KSO_WM_UNIT_DEC_AREA_ID" val="ca1115f0f47d4c1291c326c03702748c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BLOCK" val="0"/>
  <p:tag name="KSO_WM_UNIT_DEC_AREA_ID" val="d76bc3703c1943e485309e95ebf56c19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BLOCK" val="0"/>
  <p:tag name="KSO_WM_UNIT_DEC_AREA_ID" val="41d1fc9bee884b85b209961104df8a27"/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1*y*1"/>
  <p:tag name="KSO_WM_UNIT_BK_DARK_LIGHT" val="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9d8359dfe8e42cab5b7e526ae3bfff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SLIDE_BACKGROUND_TYPE" val="frame"/>
</p:tagLst>
</file>

<file path=ppt/tags/tag66.xml><?xml version="1.0" encoding="utf-8"?>
<p:tagLst xmlns:p="http://schemas.openxmlformats.org/presentationml/2006/main">
  <p:tag name="KSO_WM_UNIT_BLOCK" val="0"/>
  <p:tag name="KSO_WM_UNIT_SM_LIMIT_TYPE" val="2"/>
  <p:tag name="KSO_WM_UNIT_DEC_AREA_ID" val="1789ab0bb33b4f70aeb0a5e8b3c928e2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false},&quot;DecorateInfoH&quot;:{&quot;IsAbs&quot;:false},&quot;whChangeMode&quot;:0}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BLOCK" val="0"/>
  <p:tag name="KSO_WM_UNIT_DEC_AREA_ID" val="a530b65c961b404aaf5122b7a6d131e7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UNIT_SM_LIMIT_TYPE" val="0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</p:tagLst>
</file>

<file path=ppt/tags/tag68.xml><?xml version="1.0" encoding="utf-8"?>
<p:tagLst xmlns:p="http://schemas.openxmlformats.org/presentationml/2006/main">
  <p:tag name="KSO_WM_UNIT_BLOCK" val="0"/>
  <p:tag name="KSO_WM_UNIT_DEC_AREA_ID" val="7fc72454d8644a24967fed381c5bc243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BLOCK" val="0"/>
  <p:tag name="KSO_WM_UNIT_DEC_AREA_ID" val="e203cbe07fc3453eb4925e402510fe3d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BLOCK" val="0"/>
  <p:tag name="KSO_WM_UNIT_DEC_AREA_ID" val="88434ea1f3e94bf3a8d6ffcc1016c208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BLOCK" val="0"/>
  <p:tag name="KSO_WM_UNIT_SM_LIMIT_TYPE" val="2"/>
  <p:tag name="KSO_WM_UNIT_DEC_AREA_ID" val="7c2804990039439db195fe4d50bf1702"/>
  <p:tag name="KSO_WM_UNIT_DECORATE_INFO" val="{&quot;ReferentInfo&quot;:{&quot;Id&quot;:&quot;slide&quot;,&quot;X&quot;:{&quot;Pos&quot;:0},&quot;Y&quot;:{&quot;Pos&quot;:1}},&quot;DecorateInfoX&quot;:{&quot;Pos&quot;:0,&quot;IsAbs&quot;:true},&quot;DecorateInfoY&quot;:{&quot;Pos&quot;:1,&quot;IsAbs&quot;:true},&quot;DecorateInfoW&quot;:{&quot;IsAbs&quot;:false},&quot;DecorateInfoH&quot;:{&quot;IsAbs&quot;:false},&quot;whChangeMode&quot;:0}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1*y*1"/>
  <p:tag name="KSO_WM_UNIT_BK_DARK_LIGHT" val="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9d8359dfe8e42cab5b7e526ae3bfffa"/>
  <p:tag name="KSO_WM_UNIT_DECORATE_INFO" val="{&quot;ReferentInfo&quot;:{&quot;Id&quot;:&quot;7c2804990039439db195fe4d50bf1702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SLIDE_BACKGROUND_TYPE" val="leftRight"/>
</p:tagLst>
</file>

<file path=ppt/tags/tag73.xml><?xml version="1.0" encoding="utf-8"?>
<p:tagLst xmlns:p="http://schemas.openxmlformats.org/presentationml/2006/main">
  <p:tag name="KSO_WM_UNIT_BLOCK" val="0"/>
  <p:tag name="KSO_WM_UNIT_SM_LIMIT_TYPE" val="0"/>
  <p:tag name="KSO_WM_UNIT_DEC_AREA_ID" val="35e8083d34fa4e9eac134207c4dd8a64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</p:tagLst>
</file>

<file path=ppt/tags/tag74.xml><?xml version="1.0" encoding="utf-8"?>
<p:tagLst xmlns:p="http://schemas.openxmlformats.org/presentationml/2006/main">
  <p:tag name="KSO_WM_UNIT_BLOCK" val="0"/>
  <p:tag name="KSO_WM_UNIT_DEC_AREA_ID" val="9131d75d80194c2c9d9f69f42520590d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BLOCK" val="0"/>
  <p:tag name="KSO_WM_UNIT_DEC_AREA_ID" val="0c924cd95cc44086ad6dfb4338a5575c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BLOCK" val="0"/>
  <p:tag name="KSO_WM_UNIT_DEC_AREA_ID" val="e9ef272211894f608469170c1d9ac0f7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BLOCK" val="0"/>
  <p:tag name="KSO_WM_UNIT_SM_LIMIT_TYPE" val="2"/>
  <p:tag name="KSO_WM_UNIT_DEC_AREA_ID" val="3a9427c8dc8e4b3bbff29770662a6a1f"/>
  <p:tag name="KSO_WM_UNIT_DECORATE_INFO" val="{&quot;ReferentInfo&quot;:{&quot;Id&quot;:&quot;slide&quot;,&quot;X&quot;:{&quot;Pos&quot;:1},&quot;Y&quot;:{&quot;Pos&quot;:0}},&quot;DecorateInfoX&quot;:{&quot;Pos&quot;:1,&quot;IsAbs&quot;:true},&quot;DecorateInfoY&quot;:{&quot;Pos&quot;:0,&quot;IsAbs&quot;:true},&quot;DecorateInfoW&quot;:{&quot;IsAbs&quot;:false},&quot;DecorateInfoH&quot;:{&quot;IsAbs&quot;:false},&quot;whChangeMode&quot;:0}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BLOCK" val="0"/>
  <p:tag name="KSO_WM_UNIT_DEC_AREA_ID" val="9c23ff76cb7c42bab68d3c54d6b03d46"/>
  <p:tag name="KSO_WM_UNIT_SM_LIMIT_TYPE" val="0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1*y*1"/>
  <p:tag name="KSO_WM_UNIT_BK_DARK_LIGHT" val="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9d8359dfe8e42cab5b7e526ae3bfffa"/>
  <p:tag name="KSO_WM_UNIT_DECORATE_INFO" val="{&quot;ReferentInfo&quot;:{&quot;Id&quot;:&quot;3a9427c8dc8e4b3bbff29770662a6a1f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SLIDE_BACKGROUND_TYPE" val="topBottom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BLOCK" val="0"/>
  <p:tag name="KSO_WM_UNIT_DEC_AREA_ID" val="f8f5741922854d98bf6bf5c97bd97879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BLOCK" val="0"/>
  <p:tag name="KSO_WM_UNIT_DEC_AREA_ID" val="511eaaf361b44409a92026e18b5eca9d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BLOCK" val="0"/>
  <p:tag name="KSO_WM_UNIT_DEC_AREA_ID" val="9c042193a0f74c198a831e9b54226865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BLOCK" val="0"/>
  <p:tag name="KSO_WM_UNIT_SM_LIMIT_TYPE" val="2"/>
  <p:tag name="KSO_WM_UNIT_DEC_AREA_ID" val="552cfab3d7164566a62f0a97e1d378fe"/>
  <p:tag name="KSO_WM_UNIT_DECORATE_INFO" val="{&quot;ReferentInfo&quot;:{&quot;Id&quot;:&quot;slide&quot;,&quot;X&quot;:{&quot;Pos&quot;:1},&quot;Y&quot;:{&quot;Pos&quot;:2}},&quot;DecorateInfoX&quot;:{&quot;Pos&quot;:1,&quot;IsAbs&quot;:true},&quot;DecorateInfoY&quot;:{&quot;Pos&quot;:2,&quot;IsAbs&quot;:true},&quot;DecorateInfoW&quot;:{&quot;IsAbs&quot;:false},&quot;DecorateInfoH&quot;:{&quot;IsAbs&quot;:false},&quot;whChangeMode&quot;:0}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1*y*1"/>
  <p:tag name="KSO_WM_UNIT_BK_DARK_LIGHT" val="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9d8359dfe8e42cab5b7e526ae3bfffa"/>
  <p:tag name="KSO_WM_UNIT_DECORATE_INFO" val="{&quot;ReferentInfo&quot;:{&quot;Id&quot;:&quot;552cfab3d7164566a62f0a97e1d378fe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SLIDE_BACKGROUND_TYPE" val="bottomTop"/>
</p:tagLst>
</file>

<file path=ppt/tags/tag85.xml><?xml version="1.0" encoding="utf-8"?>
<p:tagLst xmlns:p="http://schemas.openxmlformats.org/presentationml/2006/main">
  <p:tag name="KSO_WM_UNIT_BLOCK" val="0"/>
  <p:tag name="KSO_WM_UNIT_DEC_AREA_ID" val="46e532ea12984d53bd0953a6a7227ba9"/>
  <p:tag name="KSO_WM_UNIT_SM_LIMIT_TYPE" val="0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</p:tagLst>
</file>

<file path=ppt/tags/tag86.xml><?xml version="1.0" encoding="utf-8"?>
<p:tagLst xmlns:p="http://schemas.openxmlformats.org/presentationml/2006/main">
  <p:tag name="KSO_WM_UNIT_BLOCK" val="0"/>
  <p:tag name="KSO_WM_UNIT_DEC_AREA_ID" val="b95ed0e6f8c445d5980aa0fd0d908b17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BLOCK" val="0"/>
  <p:tag name="KSO_WM_UNIT_DEC_AREA_ID" val="e7e91fe1a249417a822b050c073afacd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BLOCK" val="0"/>
  <p:tag name="KSO_WM_UNIT_DEC_AREA_ID" val="6a4b5d5608a84e0b9da575a0166bcfae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BLOCK" val="0"/>
  <p:tag name="KSO_WM_UNIT_SM_LIMIT_TYPE" val="2"/>
  <p:tag name="KSO_WM_UNIT_DEC_AREA_ID" val="50180651c6f54dbca37fed4ceef34490"/>
  <p:tag name="KSO_WM_UNIT_DECORATE_INFO" val="{&quot;ReferentInfo&quot;:{&quot;Id&quot;:&quot;slide&quot;,&quot;X&quot;:{&quot;Pos&quot;:1},&quot;Y&quot;:{&quot;Pos&quot;:0}},&quot;DecorateInfoX&quot;:{&quot;Pos&quot;:1,&quot;IsAbs&quot;:true},&quot;DecorateInfoY&quot;:{&quot;Pos&quot;:0,&quot;IsAbs&quot;:true},&quot;DecorateInfoW&quot;:{&quot;IsAbs&quot;:false},&quot;DecorateInfoH&quot;:{&quot;IsAbs&quot;:false},&quot;whChangeMode&quot;:0}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BLOCK" val="0"/>
  <p:tag name="KSO_WM_UNIT_SM_LIMIT_TYPE" val="0"/>
  <p:tag name="KSO_WM_UNIT_DEC_AREA_ID" val="d8b5cc46d8d445e79b49da13a59a6526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1*y*1"/>
  <p:tag name="KSO_WM_UNIT_BK_DARK_LIGHT" val="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9d8359dfe8e42cab5b7e526ae3bfffa"/>
  <p:tag name="KSO_WM_UNIT_DECORATE_INFO" val="{&quot;ReferentInfo&quot;:{&quot;Id&quot;:&quot;50180651c6f54dbca37fed4ceef34490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SLIDE_BACKGROUND_TYPE" val="navigation"/>
</p:tagLst>
</file>

<file path=ppt/tags/tag92.xml><?xml version="1.0" encoding="utf-8"?>
<p:tagLst xmlns:p="http://schemas.openxmlformats.org/presentationml/2006/main">
  <p:tag name="KSO_WM_UNIT_BLOCK" val="0"/>
  <p:tag name="KSO_WM_UNIT_DEC_AREA_ID" val="5dd1a0d2897649cc98352d921b48c118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BLOCK" val="0"/>
  <p:tag name="KSO_WM_UNIT_DEC_AREA_ID" val="8bf44c8551bb424c9efcb4f28d5f9425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BLOCK" val="0"/>
  <p:tag name="KSO_WM_UNIT_DEC_AREA_ID" val="e1f1f84f35d64db1a8fce06dcdadf3a0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1*y*1"/>
  <p:tag name="KSO_WM_UNIT_BK_DARK_LIGHT" val="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9d8359dfe8e42cab5b7e526ae3bfff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SLIDE_BACKGROUND_TYPE" val="belt"/>
</p:tagLst>
</file>

<file path=ppt/tags/tag9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daf6a73eac874da38562dec8698a2722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false},&quot;DecorateInfoH&quot;:{&quot;IsAbs&quot;:false},&quot;whChangeMode&quot;:0}"/>
</p:tagLst>
</file>

<file path=ppt/tags/tag9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594973a260b46dd8c81650c0b9448d0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</p:tagLst>
</file>

<file path=ppt/tags/tag9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3e3da0deb5a04019a4856037c037911a"/>
  <p:tag name="KSO_WM_UNIT_TYPE" val="i"/>
  <p:tag name="KSO_WM_UNIT_INDEX" val="2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</p:tagLst>
</file>

<file path=ppt/tags/tag9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UNIT_BLOCK" val="0"/>
  <p:tag name="KSO_WM_UNIT_DEC_AREA_ID" val="d022c9c97d1446aa9dd1d6658a78c93a"/>
</p:tagLst>
</file>

<file path=ppt/theme/theme1.xml><?xml version="1.0" encoding="utf-8"?>
<a:theme xmlns:a="http://schemas.openxmlformats.org/drawingml/2006/main" name="1_Office 主题​​">
  <a:themeElements>
    <a:clrScheme name="自定义 5">
      <a:dk1>
        <a:srgbClr val="000000"/>
      </a:dk1>
      <a:lt1>
        <a:srgbClr val="FFFFFF"/>
      </a:lt1>
      <a:dk2>
        <a:srgbClr val="E7E0D6"/>
      </a:dk2>
      <a:lt2>
        <a:srgbClr val="F1ECE6"/>
      </a:lt2>
      <a:accent1>
        <a:srgbClr val="A00000"/>
      </a:accent1>
      <a:accent2>
        <a:srgbClr val="84350C"/>
      </a:accent2>
      <a:accent3>
        <a:srgbClr val="6E5210"/>
      </a:accent3>
      <a:accent4>
        <a:srgbClr val="566211"/>
      </a:accent4>
      <a:accent5>
        <a:srgbClr val="446F31"/>
      </a:accent5>
      <a:accent6>
        <a:srgbClr val="347551"/>
      </a:accent6>
      <a:hlink>
        <a:srgbClr val="495AC3"/>
      </a:hlink>
      <a:folHlink>
        <a:srgbClr val="725E82"/>
      </a:folHlink>
    </a:clrScheme>
    <a:fontScheme name="中国风">
      <a:majorFont>
        <a:latin typeface="隶书"/>
        <a:ea typeface="汉仪尚巍手书W"/>
        <a:cs typeface=""/>
      </a:majorFont>
      <a:minorFont>
        <a:latin typeface="隶书"/>
        <a:ea typeface="隶书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5">
    <a:dk1>
      <a:srgbClr val="000000"/>
    </a:dk1>
    <a:lt1>
      <a:srgbClr val="FFFFFF"/>
    </a:lt1>
    <a:dk2>
      <a:srgbClr val="E7E0D6"/>
    </a:dk2>
    <a:lt2>
      <a:srgbClr val="F1ECE6"/>
    </a:lt2>
    <a:accent1>
      <a:srgbClr val="A00000"/>
    </a:accent1>
    <a:accent2>
      <a:srgbClr val="84350C"/>
    </a:accent2>
    <a:accent3>
      <a:srgbClr val="6E5210"/>
    </a:accent3>
    <a:accent4>
      <a:srgbClr val="566211"/>
    </a:accent4>
    <a:accent5>
      <a:srgbClr val="446F31"/>
    </a:accent5>
    <a:accent6>
      <a:srgbClr val="347551"/>
    </a:accent6>
    <a:hlink>
      <a:srgbClr val="495AC3"/>
    </a:hlink>
    <a:folHlink>
      <a:srgbClr val="725E8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1309</Words>
  <Application>WPS 演示</Application>
  <PresentationFormat/>
  <Paragraphs>98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11</vt:i4>
      </vt:variant>
    </vt:vector>
  </HeadingPairs>
  <TitlesOfParts>
    <vt:vector size="48" baseType="lpstr">
      <vt:lpstr>Arial</vt:lpstr>
      <vt:lpstr>宋体</vt:lpstr>
      <vt:lpstr>Wingdings</vt:lpstr>
      <vt:lpstr>隶书</vt:lpstr>
      <vt:lpstr>微软雅黑</vt:lpstr>
      <vt:lpstr>汉仪尚巍手书W</vt:lpstr>
      <vt:lpstr>楷体</vt:lpstr>
      <vt:lpstr>Times New Roman</vt:lpstr>
      <vt:lpstr>楷体_GB2312</vt:lpstr>
      <vt:lpstr>新宋体</vt:lpstr>
      <vt:lpstr>Cambria Math</vt:lpstr>
      <vt:lpstr>汉仪君黑-35W</vt:lpstr>
      <vt:lpstr>黑体</vt:lpstr>
      <vt:lpstr>Arial Unicode MS</vt:lpstr>
      <vt:lpstr>Calibri</vt:lpstr>
      <vt:lpstr>Yu Gothic UI Semibold</vt:lpstr>
      <vt:lpstr>Yu Gothic Light</vt:lpstr>
      <vt:lpstr>PMingLiU-ExtB</vt:lpstr>
      <vt:lpstr>Microsoft YaHei UI Light</vt:lpstr>
      <vt:lpstr>Microsoft YaHei UI</vt:lpstr>
      <vt:lpstr>MS UI Gothic</vt:lpstr>
      <vt:lpstr>Malgun Gothic</vt:lpstr>
      <vt:lpstr>SimSun-ExtB</vt:lpstr>
      <vt:lpstr>仿宋</vt:lpstr>
      <vt:lpstr>Yu Gothic Medium</vt:lpstr>
      <vt:lpstr>MingLiU-ExtB</vt:lpstr>
      <vt:lpstr>Microsoft JhengHei UI</vt:lpstr>
      <vt:lpstr>叶根友毛笔行书2.0版</vt:lpstr>
      <vt:lpstr>1_Office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钱某某</cp:lastModifiedBy>
  <cp:revision>55</cp:revision>
  <dcterms:created xsi:type="dcterms:W3CDTF">2022-11-17T12:33:00Z</dcterms:created>
  <dcterms:modified xsi:type="dcterms:W3CDTF">2022-11-28T04:53:43Z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AE1ED015A93A4BC4B3B081B58FD45A8F</vt:lpwstr>
  </property>
</Properties>
</file>